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323" r:id="rId2"/>
    <p:sldId id="314" r:id="rId3"/>
    <p:sldId id="378" r:id="rId4"/>
    <p:sldId id="381" r:id="rId5"/>
    <p:sldId id="307" r:id="rId6"/>
    <p:sldId id="358" r:id="rId7"/>
    <p:sldId id="383" r:id="rId8"/>
    <p:sldId id="379" r:id="rId9"/>
    <p:sldId id="365" r:id="rId10"/>
    <p:sldId id="284" r:id="rId11"/>
    <p:sldId id="390" r:id="rId12"/>
    <p:sldId id="394" r:id="rId13"/>
    <p:sldId id="398" r:id="rId14"/>
    <p:sldId id="397" r:id="rId15"/>
    <p:sldId id="399" r:id="rId16"/>
    <p:sldId id="375" r:id="rId17"/>
    <p:sldId id="382" r:id="rId18"/>
    <p:sldId id="386" r:id="rId19"/>
    <p:sldId id="356" r:id="rId20"/>
    <p:sldId id="316" r:id="rId21"/>
    <p:sldId id="388"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BF88BA9B-E2FB-43DB-8E98-1A1D9AB0D145}">
          <p14:sldIdLst>
            <p14:sldId id="323"/>
            <p14:sldId id="314"/>
            <p14:sldId id="378"/>
            <p14:sldId id="381"/>
            <p14:sldId id="307"/>
            <p14:sldId id="358"/>
            <p14:sldId id="383"/>
            <p14:sldId id="379"/>
            <p14:sldId id="365"/>
            <p14:sldId id="284"/>
            <p14:sldId id="390"/>
            <p14:sldId id="394"/>
            <p14:sldId id="398"/>
            <p14:sldId id="397"/>
            <p14:sldId id="399"/>
            <p14:sldId id="375"/>
            <p14:sldId id="382"/>
            <p14:sldId id="386"/>
            <p14:sldId id="356"/>
            <p14:sldId id="316"/>
            <p14:sldId id="3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F24"/>
    <a:srgbClr val="3F3F3F"/>
    <a:srgbClr val="C8CACA"/>
    <a:srgbClr val="2E2E2E"/>
    <a:srgbClr val="595959"/>
    <a:srgbClr val="E3EFF5"/>
    <a:srgbClr val="EDF5F9"/>
    <a:srgbClr val="000000"/>
    <a:srgbClr val="00FFFF"/>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6374" autoAdjust="0"/>
  </p:normalViewPr>
  <p:slideViewPr>
    <p:cSldViewPr>
      <p:cViewPr varScale="1">
        <p:scale>
          <a:sx n="72" d="100"/>
          <a:sy n="72" d="100"/>
        </p:scale>
        <p:origin x="636" y="78"/>
      </p:cViewPr>
      <p:guideLst>
        <p:guide orient="horz" pos="2160"/>
        <p:guide pos="3840"/>
        <p:guide pos="39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22EEB-BFBD-4824-8B1A-C4AD38C59B74}"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s-ES"/>
        </a:p>
      </dgm:t>
    </dgm:pt>
    <dgm:pt modelId="{01AE3034-698E-422A-851A-EC42592DC63F}">
      <dgm:prSet phldrT="[Texto]"/>
      <dgm:spPr/>
      <dgm:t>
        <a:bodyPr/>
        <a:lstStyle/>
        <a:p>
          <a:r>
            <a:rPr lang="es-ES" dirty="0"/>
            <a:t>Prácticas sobre la Máquina Industrial H268EAM</a:t>
          </a:r>
        </a:p>
      </dgm:t>
    </dgm:pt>
    <dgm:pt modelId="{30E7B75A-4E24-420F-9073-D77E27EBB2FA}" type="parTrans" cxnId="{EEFBFEA5-3F23-4B13-8BD3-1BCEC7FAE7BA}">
      <dgm:prSet/>
      <dgm:spPr/>
      <dgm:t>
        <a:bodyPr/>
        <a:lstStyle/>
        <a:p>
          <a:endParaRPr lang="es-ES"/>
        </a:p>
      </dgm:t>
    </dgm:pt>
    <dgm:pt modelId="{E89D6F38-125A-4367-AF06-9D10C30A989B}" type="sibTrans" cxnId="{EEFBFEA5-3F23-4B13-8BD3-1BCEC7FAE7BA}">
      <dgm:prSet/>
      <dgm:spPr/>
      <dgm:t>
        <a:bodyPr/>
        <a:lstStyle/>
        <a:p>
          <a:endParaRPr lang="es-ES"/>
        </a:p>
      </dgm:t>
    </dgm:pt>
    <dgm:pt modelId="{B7D35D3E-D89F-4A5C-8D99-B0CF13554913}">
      <dgm:prSet phldrT="[Texto]"/>
      <dgm:spPr/>
      <dgm:t>
        <a:bodyPr/>
        <a:lstStyle/>
        <a:p>
          <a:r>
            <a:rPr lang="es-ES" dirty="0"/>
            <a:t>Alumnos de nivel básico</a:t>
          </a:r>
        </a:p>
      </dgm:t>
    </dgm:pt>
    <dgm:pt modelId="{48B5285B-3AF8-4DDB-A83F-7862532C8C3D}" type="parTrans" cxnId="{A3FFF25B-3966-4B0F-BAEA-7B152B0219B0}">
      <dgm:prSet/>
      <dgm:spPr/>
      <dgm:t>
        <a:bodyPr/>
        <a:lstStyle/>
        <a:p>
          <a:endParaRPr lang="es-ES"/>
        </a:p>
      </dgm:t>
    </dgm:pt>
    <dgm:pt modelId="{AD1162BD-48C5-4F1C-9940-CD38984CEBB5}" type="sibTrans" cxnId="{A3FFF25B-3966-4B0F-BAEA-7B152B0219B0}">
      <dgm:prSet/>
      <dgm:spPr/>
      <dgm:t>
        <a:bodyPr/>
        <a:lstStyle/>
        <a:p>
          <a:endParaRPr lang="es-ES"/>
        </a:p>
      </dgm:t>
    </dgm:pt>
    <dgm:pt modelId="{9E6F9EE9-C8F2-4BB4-9FAD-9B07054420CA}">
      <dgm:prSet phldrT="[Texto]"/>
      <dgm:spPr/>
      <dgm:t>
        <a:bodyPr/>
        <a:lstStyle/>
        <a:p>
          <a:r>
            <a:rPr lang="es-ES" dirty="0"/>
            <a:t>Alumnos de nivel avanzado</a:t>
          </a:r>
        </a:p>
      </dgm:t>
    </dgm:pt>
    <dgm:pt modelId="{48AD1D1B-6CF5-4226-8A7C-9A0A93793E10}" type="parTrans" cxnId="{7A6625B1-5349-4188-8D20-15283B816E42}">
      <dgm:prSet/>
      <dgm:spPr/>
      <dgm:t>
        <a:bodyPr/>
        <a:lstStyle/>
        <a:p>
          <a:endParaRPr lang="es-ES"/>
        </a:p>
      </dgm:t>
    </dgm:pt>
    <dgm:pt modelId="{C4F42778-6C43-4995-BFD6-73A842E20E2C}" type="sibTrans" cxnId="{7A6625B1-5349-4188-8D20-15283B816E42}">
      <dgm:prSet/>
      <dgm:spPr/>
      <dgm:t>
        <a:bodyPr/>
        <a:lstStyle/>
        <a:p>
          <a:endParaRPr lang="es-ES"/>
        </a:p>
      </dgm:t>
    </dgm:pt>
    <dgm:pt modelId="{8059C393-BE17-4372-A90F-CE691419BACB}" type="pres">
      <dgm:prSet presAssocID="{1B222EEB-BFBD-4824-8B1A-C4AD38C59B74}" presName="Name0" presStyleCnt="0">
        <dgm:presLayoutVars>
          <dgm:orgChart val="1"/>
          <dgm:chPref val="1"/>
          <dgm:dir/>
          <dgm:animOne val="branch"/>
          <dgm:animLvl val="lvl"/>
          <dgm:resizeHandles/>
        </dgm:presLayoutVars>
      </dgm:prSet>
      <dgm:spPr/>
    </dgm:pt>
    <dgm:pt modelId="{BA27F2BA-13F9-4CAB-9231-609CD18D3633}" type="pres">
      <dgm:prSet presAssocID="{01AE3034-698E-422A-851A-EC42592DC63F}" presName="hierRoot1" presStyleCnt="0">
        <dgm:presLayoutVars>
          <dgm:hierBranch val="init"/>
        </dgm:presLayoutVars>
      </dgm:prSet>
      <dgm:spPr/>
    </dgm:pt>
    <dgm:pt modelId="{1020BA32-8EB9-4F78-9043-2E581E901FED}" type="pres">
      <dgm:prSet presAssocID="{01AE3034-698E-422A-851A-EC42592DC63F}" presName="rootComposite1" presStyleCnt="0"/>
      <dgm:spPr/>
    </dgm:pt>
    <dgm:pt modelId="{EAA67325-5764-4909-BE36-6572EE334B5F}" type="pres">
      <dgm:prSet presAssocID="{01AE3034-698E-422A-851A-EC42592DC63F}" presName="rootText1" presStyleLbl="alignAcc1" presStyleIdx="0" presStyleCnt="0">
        <dgm:presLayoutVars>
          <dgm:chPref val="3"/>
        </dgm:presLayoutVars>
      </dgm:prSet>
      <dgm:spPr/>
    </dgm:pt>
    <dgm:pt modelId="{193C5825-7E27-4A95-96D6-B05C975738CE}" type="pres">
      <dgm:prSet presAssocID="{01AE3034-698E-422A-851A-EC42592DC63F}" presName="topArc1" presStyleLbl="parChTrans1D1" presStyleIdx="0" presStyleCnt="6"/>
      <dgm:spPr/>
    </dgm:pt>
    <dgm:pt modelId="{6936D83F-018F-4C9B-B10D-B78B3840C4F3}" type="pres">
      <dgm:prSet presAssocID="{01AE3034-698E-422A-851A-EC42592DC63F}" presName="bottomArc1" presStyleLbl="parChTrans1D1" presStyleIdx="1" presStyleCnt="6"/>
      <dgm:spPr/>
    </dgm:pt>
    <dgm:pt modelId="{456907E6-D9A4-4A27-A8D9-0294AE8D73C7}" type="pres">
      <dgm:prSet presAssocID="{01AE3034-698E-422A-851A-EC42592DC63F}" presName="topConnNode1" presStyleLbl="node1" presStyleIdx="0" presStyleCnt="0"/>
      <dgm:spPr/>
    </dgm:pt>
    <dgm:pt modelId="{66432FAA-BFCB-464D-90AD-9AA861BDFFD5}" type="pres">
      <dgm:prSet presAssocID="{01AE3034-698E-422A-851A-EC42592DC63F}" presName="hierChild2" presStyleCnt="0"/>
      <dgm:spPr/>
    </dgm:pt>
    <dgm:pt modelId="{0CC4CC8D-224C-4A98-87D1-C391F705BD7C}" type="pres">
      <dgm:prSet presAssocID="{48B5285B-3AF8-4DDB-A83F-7862532C8C3D}" presName="Name28" presStyleLbl="parChTrans1D2" presStyleIdx="0" presStyleCnt="2"/>
      <dgm:spPr/>
    </dgm:pt>
    <dgm:pt modelId="{297B271E-79ED-4E5D-AA33-E589A283A57B}" type="pres">
      <dgm:prSet presAssocID="{B7D35D3E-D89F-4A5C-8D99-B0CF13554913}" presName="hierRoot2" presStyleCnt="0">
        <dgm:presLayoutVars>
          <dgm:hierBranch val="init"/>
        </dgm:presLayoutVars>
      </dgm:prSet>
      <dgm:spPr/>
    </dgm:pt>
    <dgm:pt modelId="{CB952D4A-FF41-4E5E-9DE0-A5C584566117}" type="pres">
      <dgm:prSet presAssocID="{B7D35D3E-D89F-4A5C-8D99-B0CF13554913}" presName="rootComposite2" presStyleCnt="0"/>
      <dgm:spPr/>
    </dgm:pt>
    <dgm:pt modelId="{62C31870-EEDA-4296-A8E8-81BB95D5EE99}" type="pres">
      <dgm:prSet presAssocID="{B7D35D3E-D89F-4A5C-8D99-B0CF13554913}" presName="rootText2" presStyleLbl="alignAcc1" presStyleIdx="0" presStyleCnt="0">
        <dgm:presLayoutVars>
          <dgm:chPref val="3"/>
        </dgm:presLayoutVars>
      </dgm:prSet>
      <dgm:spPr/>
    </dgm:pt>
    <dgm:pt modelId="{26AF52B4-EA7F-4A57-BD42-0E28451532EE}" type="pres">
      <dgm:prSet presAssocID="{B7D35D3E-D89F-4A5C-8D99-B0CF13554913}" presName="topArc2" presStyleLbl="parChTrans1D1" presStyleIdx="2" presStyleCnt="6"/>
      <dgm:spPr/>
    </dgm:pt>
    <dgm:pt modelId="{8C0EC691-B5DB-4BFD-8265-3ED8A1B2A139}" type="pres">
      <dgm:prSet presAssocID="{B7D35D3E-D89F-4A5C-8D99-B0CF13554913}" presName="bottomArc2" presStyleLbl="parChTrans1D1" presStyleIdx="3" presStyleCnt="6"/>
      <dgm:spPr/>
    </dgm:pt>
    <dgm:pt modelId="{1F1CED61-080A-4A60-BFAD-5B60E9E2B614}" type="pres">
      <dgm:prSet presAssocID="{B7D35D3E-D89F-4A5C-8D99-B0CF13554913}" presName="topConnNode2" presStyleLbl="node2" presStyleIdx="0" presStyleCnt="0"/>
      <dgm:spPr/>
    </dgm:pt>
    <dgm:pt modelId="{8739510B-9C08-4092-A19E-F87E5B7A963E}" type="pres">
      <dgm:prSet presAssocID="{B7D35D3E-D89F-4A5C-8D99-B0CF13554913}" presName="hierChild4" presStyleCnt="0"/>
      <dgm:spPr/>
    </dgm:pt>
    <dgm:pt modelId="{2D6FBEDA-4CAE-492A-B38C-4C9ACC3F9FCA}" type="pres">
      <dgm:prSet presAssocID="{B7D35D3E-D89F-4A5C-8D99-B0CF13554913}" presName="hierChild5" presStyleCnt="0"/>
      <dgm:spPr/>
    </dgm:pt>
    <dgm:pt modelId="{0C0DA270-7F35-4231-81FF-221C5917F3F6}" type="pres">
      <dgm:prSet presAssocID="{48AD1D1B-6CF5-4226-8A7C-9A0A93793E10}" presName="Name28" presStyleLbl="parChTrans1D2" presStyleIdx="1" presStyleCnt="2"/>
      <dgm:spPr/>
    </dgm:pt>
    <dgm:pt modelId="{FA65E60C-71A7-4744-A201-15ED20E98E02}" type="pres">
      <dgm:prSet presAssocID="{9E6F9EE9-C8F2-4BB4-9FAD-9B07054420CA}" presName="hierRoot2" presStyleCnt="0">
        <dgm:presLayoutVars>
          <dgm:hierBranch val="init"/>
        </dgm:presLayoutVars>
      </dgm:prSet>
      <dgm:spPr/>
    </dgm:pt>
    <dgm:pt modelId="{5DC759FF-FDF0-422A-A754-176DEA298A62}" type="pres">
      <dgm:prSet presAssocID="{9E6F9EE9-C8F2-4BB4-9FAD-9B07054420CA}" presName="rootComposite2" presStyleCnt="0"/>
      <dgm:spPr/>
    </dgm:pt>
    <dgm:pt modelId="{D308EB94-4DE1-44A8-8CE7-75D5BFC0E704}" type="pres">
      <dgm:prSet presAssocID="{9E6F9EE9-C8F2-4BB4-9FAD-9B07054420CA}" presName="rootText2" presStyleLbl="alignAcc1" presStyleIdx="0" presStyleCnt="0">
        <dgm:presLayoutVars>
          <dgm:chPref val="3"/>
        </dgm:presLayoutVars>
      </dgm:prSet>
      <dgm:spPr/>
    </dgm:pt>
    <dgm:pt modelId="{7DE23001-322D-49D7-8740-8C4431725D30}" type="pres">
      <dgm:prSet presAssocID="{9E6F9EE9-C8F2-4BB4-9FAD-9B07054420CA}" presName="topArc2" presStyleLbl="parChTrans1D1" presStyleIdx="4" presStyleCnt="6"/>
      <dgm:spPr/>
    </dgm:pt>
    <dgm:pt modelId="{47633B5A-4E0D-402A-97DC-4397CE9D2E9B}" type="pres">
      <dgm:prSet presAssocID="{9E6F9EE9-C8F2-4BB4-9FAD-9B07054420CA}" presName="bottomArc2" presStyleLbl="parChTrans1D1" presStyleIdx="5" presStyleCnt="6"/>
      <dgm:spPr/>
    </dgm:pt>
    <dgm:pt modelId="{6625D4E1-0F2A-4E49-BFD5-1609D4819932}" type="pres">
      <dgm:prSet presAssocID="{9E6F9EE9-C8F2-4BB4-9FAD-9B07054420CA}" presName="topConnNode2" presStyleLbl="node2" presStyleIdx="0" presStyleCnt="0"/>
      <dgm:spPr/>
    </dgm:pt>
    <dgm:pt modelId="{A112AA2D-AEC0-4904-BE54-AED2DAD29AE2}" type="pres">
      <dgm:prSet presAssocID="{9E6F9EE9-C8F2-4BB4-9FAD-9B07054420CA}" presName="hierChild4" presStyleCnt="0"/>
      <dgm:spPr/>
    </dgm:pt>
    <dgm:pt modelId="{D3198D5D-76AC-4C22-80A3-4B8CFD1C91CA}" type="pres">
      <dgm:prSet presAssocID="{9E6F9EE9-C8F2-4BB4-9FAD-9B07054420CA}" presName="hierChild5" presStyleCnt="0"/>
      <dgm:spPr/>
    </dgm:pt>
    <dgm:pt modelId="{359B6C98-53A2-4E24-BF44-8D5A9CB7FCB3}" type="pres">
      <dgm:prSet presAssocID="{01AE3034-698E-422A-851A-EC42592DC63F}" presName="hierChild3" presStyleCnt="0"/>
      <dgm:spPr/>
    </dgm:pt>
  </dgm:ptLst>
  <dgm:cxnLst>
    <dgm:cxn modelId="{7221FA2B-7E15-4494-B69F-2C42288ACA02}" type="presOf" srcId="{B7D35D3E-D89F-4A5C-8D99-B0CF13554913}" destId="{62C31870-EEDA-4296-A8E8-81BB95D5EE99}" srcOrd="0" destOrd="0" presId="urn:microsoft.com/office/officeart/2008/layout/HalfCircleOrganizationChart"/>
    <dgm:cxn modelId="{2E4B7639-2193-493B-8B06-D3E5A44C5DE0}" type="presOf" srcId="{B7D35D3E-D89F-4A5C-8D99-B0CF13554913}" destId="{1F1CED61-080A-4A60-BFAD-5B60E9E2B614}" srcOrd="1" destOrd="0" presId="urn:microsoft.com/office/officeart/2008/layout/HalfCircleOrganizationChart"/>
    <dgm:cxn modelId="{A3FFF25B-3966-4B0F-BAEA-7B152B0219B0}" srcId="{01AE3034-698E-422A-851A-EC42592DC63F}" destId="{B7D35D3E-D89F-4A5C-8D99-B0CF13554913}" srcOrd="0" destOrd="0" parTransId="{48B5285B-3AF8-4DDB-A83F-7862532C8C3D}" sibTransId="{AD1162BD-48C5-4F1C-9940-CD38984CEBB5}"/>
    <dgm:cxn modelId="{8751346D-1465-4AE5-8ED3-26E6C5636989}" type="presOf" srcId="{1B222EEB-BFBD-4824-8B1A-C4AD38C59B74}" destId="{8059C393-BE17-4372-A90F-CE691419BACB}" srcOrd="0" destOrd="0" presId="urn:microsoft.com/office/officeart/2008/layout/HalfCircleOrganizationChart"/>
    <dgm:cxn modelId="{AC31BD57-B1D3-4EE1-B1FB-B6D860842E0C}" type="presOf" srcId="{48B5285B-3AF8-4DDB-A83F-7862532C8C3D}" destId="{0CC4CC8D-224C-4A98-87D1-C391F705BD7C}" srcOrd="0" destOrd="0" presId="urn:microsoft.com/office/officeart/2008/layout/HalfCircleOrganizationChart"/>
    <dgm:cxn modelId="{971B807F-E18B-4EC8-AEC9-72407A576DDB}" type="presOf" srcId="{9E6F9EE9-C8F2-4BB4-9FAD-9B07054420CA}" destId="{6625D4E1-0F2A-4E49-BFD5-1609D4819932}" srcOrd="1" destOrd="0" presId="urn:microsoft.com/office/officeart/2008/layout/HalfCircleOrganizationChart"/>
    <dgm:cxn modelId="{2D871B83-2E39-4C2A-A0F4-6B82519499FD}" type="presOf" srcId="{9E6F9EE9-C8F2-4BB4-9FAD-9B07054420CA}" destId="{D308EB94-4DE1-44A8-8CE7-75D5BFC0E704}" srcOrd="0" destOrd="0" presId="urn:microsoft.com/office/officeart/2008/layout/HalfCircleOrganizationChart"/>
    <dgm:cxn modelId="{EEFBFEA5-3F23-4B13-8BD3-1BCEC7FAE7BA}" srcId="{1B222EEB-BFBD-4824-8B1A-C4AD38C59B74}" destId="{01AE3034-698E-422A-851A-EC42592DC63F}" srcOrd="0" destOrd="0" parTransId="{30E7B75A-4E24-420F-9073-D77E27EBB2FA}" sibTransId="{E89D6F38-125A-4367-AF06-9D10C30A989B}"/>
    <dgm:cxn modelId="{8BC031AF-32D7-47D0-8B45-A46A464AA991}" type="presOf" srcId="{48AD1D1B-6CF5-4226-8A7C-9A0A93793E10}" destId="{0C0DA270-7F35-4231-81FF-221C5917F3F6}" srcOrd="0" destOrd="0" presId="urn:microsoft.com/office/officeart/2008/layout/HalfCircleOrganizationChart"/>
    <dgm:cxn modelId="{7A6625B1-5349-4188-8D20-15283B816E42}" srcId="{01AE3034-698E-422A-851A-EC42592DC63F}" destId="{9E6F9EE9-C8F2-4BB4-9FAD-9B07054420CA}" srcOrd="1" destOrd="0" parTransId="{48AD1D1B-6CF5-4226-8A7C-9A0A93793E10}" sibTransId="{C4F42778-6C43-4995-BFD6-73A842E20E2C}"/>
    <dgm:cxn modelId="{0AB3B0E1-B46B-4788-A0B1-A3493B4E1459}" type="presOf" srcId="{01AE3034-698E-422A-851A-EC42592DC63F}" destId="{456907E6-D9A4-4A27-A8D9-0294AE8D73C7}" srcOrd="1" destOrd="0" presId="urn:microsoft.com/office/officeart/2008/layout/HalfCircleOrganizationChart"/>
    <dgm:cxn modelId="{8119C8F3-FA2C-45D1-AD6E-8F7A80C0BF20}" type="presOf" srcId="{01AE3034-698E-422A-851A-EC42592DC63F}" destId="{EAA67325-5764-4909-BE36-6572EE334B5F}" srcOrd="0" destOrd="0" presId="urn:microsoft.com/office/officeart/2008/layout/HalfCircleOrganizationChart"/>
    <dgm:cxn modelId="{529FCFD2-2D15-4973-8DA9-B7715026D781}" type="presParOf" srcId="{8059C393-BE17-4372-A90F-CE691419BACB}" destId="{BA27F2BA-13F9-4CAB-9231-609CD18D3633}" srcOrd="0" destOrd="0" presId="urn:microsoft.com/office/officeart/2008/layout/HalfCircleOrganizationChart"/>
    <dgm:cxn modelId="{45A94D9D-D8C3-47DA-A0D2-B20FAB35E276}" type="presParOf" srcId="{BA27F2BA-13F9-4CAB-9231-609CD18D3633}" destId="{1020BA32-8EB9-4F78-9043-2E581E901FED}" srcOrd="0" destOrd="0" presId="urn:microsoft.com/office/officeart/2008/layout/HalfCircleOrganizationChart"/>
    <dgm:cxn modelId="{242F69A0-CA12-4050-B786-A2B3B1FADB3E}" type="presParOf" srcId="{1020BA32-8EB9-4F78-9043-2E581E901FED}" destId="{EAA67325-5764-4909-BE36-6572EE334B5F}" srcOrd="0" destOrd="0" presId="urn:microsoft.com/office/officeart/2008/layout/HalfCircleOrganizationChart"/>
    <dgm:cxn modelId="{C06C8EDE-7CBC-44B0-87C6-894456AE3BF2}" type="presParOf" srcId="{1020BA32-8EB9-4F78-9043-2E581E901FED}" destId="{193C5825-7E27-4A95-96D6-B05C975738CE}" srcOrd="1" destOrd="0" presId="urn:microsoft.com/office/officeart/2008/layout/HalfCircleOrganizationChart"/>
    <dgm:cxn modelId="{14B95EE7-9F5D-4C0E-9964-D2CBDE2651A7}" type="presParOf" srcId="{1020BA32-8EB9-4F78-9043-2E581E901FED}" destId="{6936D83F-018F-4C9B-B10D-B78B3840C4F3}" srcOrd="2" destOrd="0" presId="urn:microsoft.com/office/officeart/2008/layout/HalfCircleOrganizationChart"/>
    <dgm:cxn modelId="{507F181B-83AC-4BDE-8517-97F49BCB22F3}" type="presParOf" srcId="{1020BA32-8EB9-4F78-9043-2E581E901FED}" destId="{456907E6-D9A4-4A27-A8D9-0294AE8D73C7}" srcOrd="3" destOrd="0" presId="urn:microsoft.com/office/officeart/2008/layout/HalfCircleOrganizationChart"/>
    <dgm:cxn modelId="{D7A0E09F-2453-40CE-B830-D84956D9C5BC}" type="presParOf" srcId="{BA27F2BA-13F9-4CAB-9231-609CD18D3633}" destId="{66432FAA-BFCB-464D-90AD-9AA861BDFFD5}" srcOrd="1" destOrd="0" presId="urn:microsoft.com/office/officeart/2008/layout/HalfCircleOrganizationChart"/>
    <dgm:cxn modelId="{D19BE210-1A68-47D3-AD1F-1B26B7ED4757}" type="presParOf" srcId="{66432FAA-BFCB-464D-90AD-9AA861BDFFD5}" destId="{0CC4CC8D-224C-4A98-87D1-C391F705BD7C}" srcOrd="0" destOrd="0" presId="urn:microsoft.com/office/officeart/2008/layout/HalfCircleOrganizationChart"/>
    <dgm:cxn modelId="{D42C0B94-05B8-45AB-8EF6-A4D5CA35A195}" type="presParOf" srcId="{66432FAA-BFCB-464D-90AD-9AA861BDFFD5}" destId="{297B271E-79ED-4E5D-AA33-E589A283A57B}" srcOrd="1" destOrd="0" presId="urn:microsoft.com/office/officeart/2008/layout/HalfCircleOrganizationChart"/>
    <dgm:cxn modelId="{83A9893A-2751-4E63-AE3A-63978A67A6F0}" type="presParOf" srcId="{297B271E-79ED-4E5D-AA33-E589A283A57B}" destId="{CB952D4A-FF41-4E5E-9DE0-A5C584566117}" srcOrd="0" destOrd="0" presId="urn:microsoft.com/office/officeart/2008/layout/HalfCircleOrganizationChart"/>
    <dgm:cxn modelId="{E6E41AAB-131E-4795-A09E-20A3384A792F}" type="presParOf" srcId="{CB952D4A-FF41-4E5E-9DE0-A5C584566117}" destId="{62C31870-EEDA-4296-A8E8-81BB95D5EE99}" srcOrd="0" destOrd="0" presId="urn:microsoft.com/office/officeart/2008/layout/HalfCircleOrganizationChart"/>
    <dgm:cxn modelId="{F5CFA35B-25DD-46EE-98E1-05489BA2F13E}" type="presParOf" srcId="{CB952D4A-FF41-4E5E-9DE0-A5C584566117}" destId="{26AF52B4-EA7F-4A57-BD42-0E28451532EE}" srcOrd="1" destOrd="0" presId="urn:microsoft.com/office/officeart/2008/layout/HalfCircleOrganizationChart"/>
    <dgm:cxn modelId="{706D692F-048F-471C-8FCE-B24EF1A5C3EB}" type="presParOf" srcId="{CB952D4A-FF41-4E5E-9DE0-A5C584566117}" destId="{8C0EC691-B5DB-4BFD-8265-3ED8A1B2A139}" srcOrd="2" destOrd="0" presId="urn:microsoft.com/office/officeart/2008/layout/HalfCircleOrganizationChart"/>
    <dgm:cxn modelId="{E9F4F856-DFEE-4D62-9F0C-8BBA343FB399}" type="presParOf" srcId="{CB952D4A-FF41-4E5E-9DE0-A5C584566117}" destId="{1F1CED61-080A-4A60-BFAD-5B60E9E2B614}" srcOrd="3" destOrd="0" presId="urn:microsoft.com/office/officeart/2008/layout/HalfCircleOrganizationChart"/>
    <dgm:cxn modelId="{5F80A6E2-E3B4-402B-A215-97A2B445FBDD}" type="presParOf" srcId="{297B271E-79ED-4E5D-AA33-E589A283A57B}" destId="{8739510B-9C08-4092-A19E-F87E5B7A963E}" srcOrd="1" destOrd="0" presId="urn:microsoft.com/office/officeart/2008/layout/HalfCircleOrganizationChart"/>
    <dgm:cxn modelId="{04922470-72C6-444C-8DFC-AC7401BCC05A}" type="presParOf" srcId="{297B271E-79ED-4E5D-AA33-E589A283A57B}" destId="{2D6FBEDA-4CAE-492A-B38C-4C9ACC3F9FCA}" srcOrd="2" destOrd="0" presId="urn:microsoft.com/office/officeart/2008/layout/HalfCircleOrganizationChart"/>
    <dgm:cxn modelId="{5E73115B-079D-4BB4-AF67-7ADF317C1028}" type="presParOf" srcId="{66432FAA-BFCB-464D-90AD-9AA861BDFFD5}" destId="{0C0DA270-7F35-4231-81FF-221C5917F3F6}" srcOrd="2" destOrd="0" presId="urn:microsoft.com/office/officeart/2008/layout/HalfCircleOrganizationChart"/>
    <dgm:cxn modelId="{0B633E10-174F-4005-B96D-FD6EA82CA3D6}" type="presParOf" srcId="{66432FAA-BFCB-464D-90AD-9AA861BDFFD5}" destId="{FA65E60C-71A7-4744-A201-15ED20E98E02}" srcOrd="3" destOrd="0" presId="urn:microsoft.com/office/officeart/2008/layout/HalfCircleOrganizationChart"/>
    <dgm:cxn modelId="{DB67CEAD-D1B5-4E1F-AD79-13E06958ABF3}" type="presParOf" srcId="{FA65E60C-71A7-4744-A201-15ED20E98E02}" destId="{5DC759FF-FDF0-422A-A754-176DEA298A62}" srcOrd="0" destOrd="0" presId="urn:microsoft.com/office/officeart/2008/layout/HalfCircleOrganizationChart"/>
    <dgm:cxn modelId="{6D79F81A-87B4-461E-881C-BF78967F3EC8}" type="presParOf" srcId="{5DC759FF-FDF0-422A-A754-176DEA298A62}" destId="{D308EB94-4DE1-44A8-8CE7-75D5BFC0E704}" srcOrd="0" destOrd="0" presId="urn:microsoft.com/office/officeart/2008/layout/HalfCircleOrganizationChart"/>
    <dgm:cxn modelId="{49F2FB55-9B2C-4AFC-95F1-1FF16388C6F6}" type="presParOf" srcId="{5DC759FF-FDF0-422A-A754-176DEA298A62}" destId="{7DE23001-322D-49D7-8740-8C4431725D30}" srcOrd="1" destOrd="0" presId="urn:microsoft.com/office/officeart/2008/layout/HalfCircleOrganizationChart"/>
    <dgm:cxn modelId="{9147B65F-ECA2-4082-8D43-B57621947E1C}" type="presParOf" srcId="{5DC759FF-FDF0-422A-A754-176DEA298A62}" destId="{47633B5A-4E0D-402A-97DC-4397CE9D2E9B}" srcOrd="2" destOrd="0" presId="urn:microsoft.com/office/officeart/2008/layout/HalfCircleOrganizationChart"/>
    <dgm:cxn modelId="{06F74088-9EAC-4BE8-AB49-7DB67923D341}" type="presParOf" srcId="{5DC759FF-FDF0-422A-A754-176DEA298A62}" destId="{6625D4E1-0F2A-4E49-BFD5-1609D4819932}" srcOrd="3" destOrd="0" presId="urn:microsoft.com/office/officeart/2008/layout/HalfCircleOrganizationChart"/>
    <dgm:cxn modelId="{5D10604C-E4BE-4D3C-8871-29EB37E55ECA}" type="presParOf" srcId="{FA65E60C-71A7-4744-A201-15ED20E98E02}" destId="{A112AA2D-AEC0-4904-BE54-AED2DAD29AE2}" srcOrd="1" destOrd="0" presId="urn:microsoft.com/office/officeart/2008/layout/HalfCircleOrganizationChart"/>
    <dgm:cxn modelId="{75CF4C61-40DA-4F1F-9E0B-F09736727050}" type="presParOf" srcId="{FA65E60C-71A7-4744-A201-15ED20E98E02}" destId="{D3198D5D-76AC-4C22-80A3-4B8CFD1C91CA}" srcOrd="2" destOrd="0" presId="urn:microsoft.com/office/officeart/2008/layout/HalfCircleOrganizationChart"/>
    <dgm:cxn modelId="{CCBA1255-8E73-41C1-A1F5-F63A33A49FDC}" type="presParOf" srcId="{BA27F2BA-13F9-4CAB-9231-609CD18D3633}" destId="{359B6C98-53A2-4E24-BF44-8D5A9CB7FCB3}"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DA270-7F35-4231-81FF-221C5917F3F6}">
      <dsp:nvSpPr>
        <dsp:cNvPr id="0" name=""/>
        <dsp:cNvSpPr/>
      </dsp:nvSpPr>
      <dsp:spPr>
        <a:xfrm>
          <a:off x="3112119" y="2413754"/>
          <a:ext cx="1703099" cy="591158"/>
        </a:xfrm>
        <a:custGeom>
          <a:avLst/>
          <a:gdLst/>
          <a:ahLst/>
          <a:cxnLst/>
          <a:rect l="0" t="0" r="0" b="0"/>
          <a:pathLst>
            <a:path>
              <a:moveTo>
                <a:pt x="0" y="0"/>
              </a:moveTo>
              <a:lnTo>
                <a:pt x="0" y="295579"/>
              </a:lnTo>
              <a:lnTo>
                <a:pt x="1703099" y="295579"/>
              </a:lnTo>
              <a:lnTo>
                <a:pt x="1703099" y="5911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4CC8D-224C-4A98-87D1-C391F705BD7C}">
      <dsp:nvSpPr>
        <dsp:cNvPr id="0" name=""/>
        <dsp:cNvSpPr/>
      </dsp:nvSpPr>
      <dsp:spPr>
        <a:xfrm>
          <a:off x="1409020" y="2413754"/>
          <a:ext cx="1703099" cy="591158"/>
        </a:xfrm>
        <a:custGeom>
          <a:avLst/>
          <a:gdLst/>
          <a:ahLst/>
          <a:cxnLst/>
          <a:rect l="0" t="0" r="0" b="0"/>
          <a:pathLst>
            <a:path>
              <a:moveTo>
                <a:pt x="1703099" y="0"/>
              </a:moveTo>
              <a:lnTo>
                <a:pt x="1703099" y="295579"/>
              </a:lnTo>
              <a:lnTo>
                <a:pt x="0" y="295579"/>
              </a:lnTo>
              <a:lnTo>
                <a:pt x="0" y="5911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3C5825-7E27-4A95-96D6-B05C975738CE}">
      <dsp:nvSpPr>
        <dsp:cNvPr id="0" name=""/>
        <dsp:cNvSpPr/>
      </dsp:nvSpPr>
      <dsp:spPr>
        <a:xfrm>
          <a:off x="2408359" y="1006234"/>
          <a:ext cx="1407520" cy="140752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36D83F-018F-4C9B-B10D-B78B3840C4F3}">
      <dsp:nvSpPr>
        <dsp:cNvPr id="0" name=""/>
        <dsp:cNvSpPr/>
      </dsp:nvSpPr>
      <dsp:spPr>
        <a:xfrm>
          <a:off x="2408359" y="1006234"/>
          <a:ext cx="1407520" cy="140752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67325-5764-4909-BE36-6572EE334B5F}">
      <dsp:nvSpPr>
        <dsp:cNvPr id="0" name=""/>
        <dsp:cNvSpPr/>
      </dsp:nvSpPr>
      <dsp:spPr>
        <a:xfrm>
          <a:off x="1704599" y="1259587"/>
          <a:ext cx="2815040" cy="9008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Prácticas sobre la Máquina Industrial H268EAM</a:t>
          </a:r>
        </a:p>
      </dsp:txBody>
      <dsp:txXfrm>
        <a:off x="1704599" y="1259587"/>
        <a:ext cx="2815040" cy="900812"/>
      </dsp:txXfrm>
    </dsp:sp>
    <dsp:sp modelId="{26AF52B4-EA7F-4A57-BD42-0E28451532EE}">
      <dsp:nvSpPr>
        <dsp:cNvPr id="0" name=""/>
        <dsp:cNvSpPr/>
      </dsp:nvSpPr>
      <dsp:spPr>
        <a:xfrm>
          <a:off x="705260" y="3004912"/>
          <a:ext cx="1407520" cy="140752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0EC691-B5DB-4BFD-8265-3ED8A1B2A139}">
      <dsp:nvSpPr>
        <dsp:cNvPr id="0" name=""/>
        <dsp:cNvSpPr/>
      </dsp:nvSpPr>
      <dsp:spPr>
        <a:xfrm>
          <a:off x="705260" y="3004912"/>
          <a:ext cx="1407520" cy="140752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31870-EEDA-4296-A8E8-81BB95D5EE99}">
      <dsp:nvSpPr>
        <dsp:cNvPr id="0" name=""/>
        <dsp:cNvSpPr/>
      </dsp:nvSpPr>
      <dsp:spPr>
        <a:xfrm>
          <a:off x="1500" y="3258266"/>
          <a:ext cx="2815040" cy="9008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Alumnos de nivel básico</a:t>
          </a:r>
        </a:p>
      </dsp:txBody>
      <dsp:txXfrm>
        <a:off x="1500" y="3258266"/>
        <a:ext cx="2815040" cy="900812"/>
      </dsp:txXfrm>
    </dsp:sp>
    <dsp:sp modelId="{7DE23001-322D-49D7-8740-8C4431725D30}">
      <dsp:nvSpPr>
        <dsp:cNvPr id="0" name=""/>
        <dsp:cNvSpPr/>
      </dsp:nvSpPr>
      <dsp:spPr>
        <a:xfrm>
          <a:off x="4111459" y="3004912"/>
          <a:ext cx="1407520" cy="140752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633B5A-4E0D-402A-97DC-4397CE9D2E9B}">
      <dsp:nvSpPr>
        <dsp:cNvPr id="0" name=""/>
        <dsp:cNvSpPr/>
      </dsp:nvSpPr>
      <dsp:spPr>
        <a:xfrm>
          <a:off x="4111459" y="3004912"/>
          <a:ext cx="1407520" cy="140752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08EB94-4DE1-44A8-8CE7-75D5BFC0E704}">
      <dsp:nvSpPr>
        <dsp:cNvPr id="0" name=""/>
        <dsp:cNvSpPr/>
      </dsp:nvSpPr>
      <dsp:spPr>
        <a:xfrm>
          <a:off x="3407699" y="3258266"/>
          <a:ext cx="2815040" cy="9008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Alumnos de nivel avanzado</a:t>
          </a:r>
        </a:p>
      </dsp:txBody>
      <dsp:txXfrm>
        <a:off x="3407699" y="3258266"/>
        <a:ext cx="2815040" cy="90081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4DF86D1-B662-4232-A7D8-F913B46F6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a:t>Trabajo de Fin de Grado - ULL 2018</a:t>
            </a:r>
          </a:p>
        </p:txBody>
      </p:sp>
      <p:sp>
        <p:nvSpPr>
          <p:cNvPr id="3" name="Marcador de fecha 2">
            <a:extLst>
              <a:ext uri="{FF2B5EF4-FFF2-40B4-BE49-F238E27FC236}">
                <a16:creationId xmlns:a16="http://schemas.microsoft.com/office/drawing/2014/main" id="{2B3A360E-9639-4C22-808C-EADC57387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s-ES"/>
              <a:t>15/06/2018</a:t>
            </a:r>
          </a:p>
        </p:txBody>
      </p:sp>
      <p:sp>
        <p:nvSpPr>
          <p:cNvPr id="4" name="Marcador de pie de página 3">
            <a:extLst>
              <a:ext uri="{FF2B5EF4-FFF2-40B4-BE49-F238E27FC236}">
                <a16:creationId xmlns:a16="http://schemas.microsoft.com/office/drawing/2014/main" id="{864E2180-91F3-4756-8838-48E54D48CA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a:t>Automatización de la Máquina Industrial Aplicadora de Ojales H268EAM</a:t>
            </a:r>
          </a:p>
        </p:txBody>
      </p:sp>
      <p:sp>
        <p:nvSpPr>
          <p:cNvPr id="5" name="Marcador de número de diapositiva 4">
            <a:extLst>
              <a:ext uri="{FF2B5EF4-FFF2-40B4-BE49-F238E27FC236}">
                <a16:creationId xmlns:a16="http://schemas.microsoft.com/office/drawing/2014/main" id="{B897400B-BAC1-465B-BEEC-8DFE9C8F46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180103-193E-4C0A-8D1B-C34CD4B3E879}" type="slidenum">
              <a:rPr lang="es-ES" smtClean="0"/>
              <a:t>‹Nº›</a:t>
            </a:fld>
            <a:endParaRPr lang="es-ES"/>
          </a:p>
        </p:txBody>
      </p:sp>
    </p:spTree>
    <p:extLst>
      <p:ext uri="{BB962C8B-B14F-4D97-AF65-F5344CB8AC3E}">
        <p14:creationId xmlns:p14="http://schemas.microsoft.com/office/powerpoint/2010/main" val="288816066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a:t>Trabajo de Fin de Grado - ULL 2018</a:t>
            </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s-ES"/>
              <a:t>15/06/2018</a:t>
            </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s-ES"/>
              <a:t>Automatización de la Máquina Industrial Aplicadora de Ojales H268EAM</a:t>
            </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3B567-ADF1-46F2-85B2-C15EE6BDCEEE}" type="slidenum">
              <a:rPr lang="es-ES" smtClean="0"/>
              <a:t>‹Nº›</a:t>
            </a:fld>
            <a:endParaRPr lang="es-ES"/>
          </a:p>
        </p:txBody>
      </p:sp>
    </p:spTree>
    <p:extLst>
      <p:ext uri="{BB962C8B-B14F-4D97-AF65-F5344CB8AC3E}">
        <p14:creationId xmlns:p14="http://schemas.microsoft.com/office/powerpoint/2010/main" val="2841547551"/>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i="1" dirty="0"/>
          </a:p>
        </p:txBody>
      </p:sp>
      <p:sp>
        <p:nvSpPr>
          <p:cNvPr id="4" name="Marcador de encabezado 3"/>
          <p:cNvSpPr>
            <a:spLocks noGrp="1"/>
          </p:cNvSpPr>
          <p:nvPr>
            <p:ph type="hdr" sz="quarter" idx="10"/>
          </p:nvPr>
        </p:nvSpPr>
        <p:spPr/>
        <p:txBody>
          <a:bodyPr/>
          <a:lstStyle/>
          <a:p>
            <a:r>
              <a:rPr lang="es-ES"/>
              <a:t>Trabajo de Fin de Grado - ULL 2018</a:t>
            </a:r>
          </a:p>
        </p:txBody>
      </p:sp>
      <p:sp>
        <p:nvSpPr>
          <p:cNvPr id="5" name="Marcador de fecha 4"/>
          <p:cNvSpPr>
            <a:spLocks noGrp="1"/>
          </p:cNvSpPr>
          <p:nvPr>
            <p:ph type="dt" idx="11"/>
          </p:nvPr>
        </p:nvSpPr>
        <p:spPr/>
        <p:txBody>
          <a:bodyPr/>
          <a:lstStyle/>
          <a:p>
            <a:r>
              <a:rPr lang="es-ES"/>
              <a:t>15/06/2018</a:t>
            </a:r>
          </a:p>
        </p:txBody>
      </p:sp>
      <p:sp>
        <p:nvSpPr>
          <p:cNvPr id="6" name="Marcador de pie de página 5"/>
          <p:cNvSpPr>
            <a:spLocks noGrp="1"/>
          </p:cNvSpPr>
          <p:nvPr>
            <p:ph type="ftr" sz="quarter" idx="12"/>
          </p:nvPr>
        </p:nvSpPr>
        <p:spPr/>
        <p:txBody>
          <a:bodyPr/>
          <a:lstStyle/>
          <a:p>
            <a:r>
              <a:rPr lang="es-ES"/>
              <a:t>Automatización de la Máquina Industrial Aplicadora de Ojales H268EAM</a:t>
            </a:r>
          </a:p>
        </p:txBody>
      </p:sp>
      <p:sp>
        <p:nvSpPr>
          <p:cNvPr id="7" name="Marcador de número de diapositiva 6"/>
          <p:cNvSpPr>
            <a:spLocks noGrp="1"/>
          </p:cNvSpPr>
          <p:nvPr>
            <p:ph type="sldNum" sz="quarter" idx="13"/>
          </p:nvPr>
        </p:nvSpPr>
        <p:spPr/>
        <p:txBody>
          <a:bodyPr/>
          <a:lstStyle/>
          <a:p>
            <a:fld id="{7033B567-ADF1-46F2-85B2-C15EE6BDCEEE}" type="slidenum">
              <a:rPr lang="es-ES" smtClean="0"/>
              <a:t>1</a:t>
            </a:fld>
            <a:endParaRPr lang="es-ES"/>
          </a:p>
        </p:txBody>
      </p:sp>
    </p:spTree>
    <p:extLst>
      <p:ext uri="{BB962C8B-B14F-4D97-AF65-F5344CB8AC3E}">
        <p14:creationId xmlns:p14="http://schemas.microsoft.com/office/powerpoint/2010/main" val="356367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s-ES"/>
              <a:t>Trabajo de Fin de Grado - ULL 2018</a:t>
            </a:r>
          </a:p>
        </p:txBody>
      </p:sp>
      <p:sp>
        <p:nvSpPr>
          <p:cNvPr id="5" name="Marcador de fecha 4"/>
          <p:cNvSpPr>
            <a:spLocks noGrp="1"/>
          </p:cNvSpPr>
          <p:nvPr>
            <p:ph type="dt" idx="11"/>
          </p:nvPr>
        </p:nvSpPr>
        <p:spPr/>
        <p:txBody>
          <a:bodyPr/>
          <a:lstStyle/>
          <a:p>
            <a:r>
              <a:rPr lang="es-ES"/>
              <a:t>15/06/2018</a:t>
            </a:r>
          </a:p>
        </p:txBody>
      </p:sp>
      <p:sp>
        <p:nvSpPr>
          <p:cNvPr id="6" name="Marcador de pie de página 5"/>
          <p:cNvSpPr>
            <a:spLocks noGrp="1"/>
          </p:cNvSpPr>
          <p:nvPr>
            <p:ph type="ftr" sz="quarter" idx="12"/>
          </p:nvPr>
        </p:nvSpPr>
        <p:spPr/>
        <p:txBody>
          <a:bodyPr/>
          <a:lstStyle/>
          <a:p>
            <a:r>
              <a:rPr lang="es-ES"/>
              <a:t>Automatización de la Máquina Industrial Aplicadora de Ojales H268EAM</a:t>
            </a:r>
          </a:p>
        </p:txBody>
      </p:sp>
      <p:sp>
        <p:nvSpPr>
          <p:cNvPr id="7" name="Marcador de número de diapositiva 6"/>
          <p:cNvSpPr>
            <a:spLocks noGrp="1"/>
          </p:cNvSpPr>
          <p:nvPr>
            <p:ph type="sldNum" sz="quarter" idx="13"/>
          </p:nvPr>
        </p:nvSpPr>
        <p:spPr/>
        <p:txBody>
          <a:bodyPr/>
          <a:lstStyle/>
          <a:p>
            <a:fld id="{7033B567-ADF1-46F2-85B2-C15EE6BDCEEE}" type="slidenum">
              <a:rPr lang="es-ES" smtClean="0"/>
              <a:t>16</a:t>
            </a:fld>
            <a:endParaRPr lang="es-ES"/>
          </a:p>
        </p:txBody>
      </p:sp>
    </p:spTree>
    <p:extLst>
      <p:ext uri="{BB962C8B-B14F-4D97-AF65-F5344CB8AC3E}">
        <p14:creationId xmlns:p14="http://schemas.microsoft.com/office/powerpoint/2010/main" val="363589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En la presente diapositiva podemos ver una estructura general sobre la que se estará basada la presentación. Comenzaremos con una descripción de los objetivos, así como, los beneficios que aporta la realización del presente Trabajo Fin de Grado a la Universidad de La Laguna y en especial a la Escuela Superior de Ingeniería y Tecnología. Continuaremos con una descripción general de la máquina, junto con los principales problemas que se han dado lugar durante la puesta a punto de la máquina. En el cuerpo de la presentación realizaremos un estudio exhaustivo de la programación implementada. Para finalmente cerrar la presentación con un resumen del presente Trabajo Fin de Grado y por último un turno de preguntas.</a:t>
            </a:r>
          </a:p>
          <a:p>
            <a:pPr algn="just"/>
            <a:endParaRPr lang="es-ES" dirty="0"/>
          </a:p>
        </p:txBody>
      </p:sp>
      <p:sp>
        <p:nvSpPr>
          <p:cNvPr id="4" name="Marcador de encabezado 3"/>
          <p:cNvSpPr>
            <a:spLocks noGrp="1"/>
          </p:cNvSpPr>
          <p:nvPr>
            <p:ph type="hdr" sz="quarter" idx="10"/>
          </p:nvPr>
        </p:nvSpPr>
        <p:spPr/>
        <p:txBody>
          <a:bodyPr/>
          <a:lstStyle/>
          <a:p>
            <a:r>
              <a:rPr lang="es-ES"/>
              <a:t>Trabajo de Fin de Grado - ULL 2018</a:t>
            </a:r>
          </a:p>
        </p:txBody>
      </p:sp>
      <p:sp>
        <p:nvSpPr>
          <p:cNvPr id="5" name="Marcador de fecha 4"/>
          <p:cNvSpPr>
            <a:spLocks noGrp="1"/>
          </p:cNvSpPr>
          <p:nvPr>
            <p:ph type="dt" idx="11"/>
          </p:nvPr>
        </p:nvSpPr>
        <p:spPr/>
        <p:txBody>
          <a:bodyPr/>
          <a:lstStyle/>
          <a:p>
            <a:r>
              <a:rPr lang="es-ES"/>
              <a:t>15/06/2018</a:t>
            </a:r>
          </a:p>
        </p:txBody>
      </p:sp>
      <p:sp>
        <p:nvSpPr>
          <p:cNvPr id="6" name="Marcador de pie de página 5"/>
          <p:cNvSpPr>
            <a:spLocks noGrp="1"/>
          </p:cNvSpPr>
          <p:nvPr>
            <p:ph type="ftr" sz="quarter" idx="12"/>
          </p:nvPr>
        </p:nvSpPr>
        <p:spPr/>
        <p:txBody>
          <a:bodyPr/>
          <a:lstStyle/>
          <a:p>
            <a:r>
              <a:rPr lang="es-ES"/>
              <a:t>Automatización de la Máquina Industrial Aplicadora de Ojales H268EAM</a:t>
            </a:r>
          </a:p>
        </p:txBody>
      </p:sp>
      <p:sp>
        <p:nvSpPr>
          <p:cNvPr id="7" name="Marcador de número de diapositiva 6"/>
          <p:cNvSpPr>
            <a:spLocks noGrp="1"/>
          </p:cNvSpPr>
          <p:nvPr>
            <p:ph type="sldNum" sz="quarter" idx="13"/>
          </p:nvPr>
        </p:nvSpPr>
        <p:spPr/>
        <p:txBody>
          <a:bodyPr/>
          <a:lstStyle/>
          <a:p>
            <a:fld id="{7033B567-ADF1-46F2-85B2-C15EE6BDCEEE}" type="slidenum">
              <a:rPr lang="es-ES" smtClean="0"/>
              <a:t>2</a:t>
            </a:fld>
            <a:endParaRPr lang="es-ES"/>
          </a:p>
        </p:txBody>
      </p:sp>
    </p:spTree>
    <p:extLst>
      <p:ext uri="{BB962C8B-B14F-4D97-AF65-F5344CB8AC3E}">
        <p14:creationId xmlns:p14="http://schemas.microsoft.com/office/powerpoint/2010/main" val="249447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En la presente diapositiva podemos ver una estructura general sobre la que se estará basada la presentación. Comenzaremos con una descripción de los objetivos, así como, los beneficios que aporta la realización del presente Trabajo Fin de Grado a la Universidad de La Laguna y en especial a la Escuela Superior de Ingeniería y Tecnología. Continuaremos con una descripción general de la máquina, junto con los principales problemas que se han dado lugar durante la puesta a punto de la máquina. En el cuerpo de la presentación realizaremos un estudio exhaustivo de la programación implementada. Para finalmente cerrar la presentación con un resumen del presente Trabajo Fin de Grado y por último un turno de preguntas.</a:t>
            </a:r>
          </a:p>
          <a:p>
            <a:pPr algn="just"/>
            <a:endParaRPr lang="es-ES" dirty="0"/>
          </a:p>
        </p:txBody>
      </p:sp>
      <p:sp>
        <p:nvSpPr>
          <p:cNvPr id="4" name="Marcador de encabezado 3"/>
          <p:cNvSpPr>
            <a:spLocks noGrp="1"/>
          </p:cNvSpPr>
          <p:nvPr>
            <p:ph type="hdr" sz="quarter" idx="10"/>
          </p:nvPr>
        </p:nvSpPr>
        <p:spPr/>
        <p:txBody>
          <a:bodyPr/>
          <a:lstStyle/>
          <a:p>
            <a:r>
              <a:rPr lang="es-ES"/>
              <a:t>Trabajo de Fin de Grado - ULL 2018</a:t>
            </a:r>
          </a:p>
        </p:txBody>
      </p:sp>
      <p:sp>
        <p:nvSpPr>
          <p:cNvPr id="5" name="Marcador de fecha 4"/>
          <p:cNvSpPr>
            <a:spLocks noGrp="1"/>
          </p:cNvSpPr>
          <p:nvPr>
            <p:ph type="dt" idx="11"/>
          </p:nvPr>
        </p:nvSpPr>
        <p:spPr/>
        <p:txBody>
          <a:bodyPr/>
          <a:lstStyle/>
          <a:p>
            <a:r>
              <a:rPr lang="es-ES"/>
              <a:t>15/06/2018</a:t>
            </a:r>
          </a:p>
        </p:txBody>
      </p:sp>
      <p:sp>
        <p:nvSpPr>
          <p:cNvPr id="6" name="Marcador de pie de página 5"/>
          <p:cNvSpPr>
            <a:spLocks noGrp="1"/>
          </p:cNvSpPr>
          <p:nvPr>
            <p:ph type="ftr" sz="quarter" idx="12"/>
          </p:nvPr>
        </p:nvSpPr>
        <p:spPr/>
        <p:txBody>
          <a:bodyPr/>
          <a:lstStyle/>
          <a:p>
            <a:r>
              <a:rPr lang="es-ES"/>
              <a:t>Automatización de la Máquina Industrial Aplicadora de Ojales H268EAM</a:t>
            </a:r>
          </a:p>
        </p:txBody>
      </p:sp>
      <p:sp>
        <p:nvSpPr>
          <p:cNvPr id="7" name="Marcador de número de diapositiva 6"/>
          <p:cNvSpPr>
            <a:spLocks noGrp="1"/>
          </p:cNvSpPr>
          <p:nvPr>
            <p:ph type="sldNum" sz="quarter" idx="13"/>
          </p:nvPr>
        </p:nvSpPr>
        <p:spPr/>
        <p:txBody>
          <a:bodyPr/>
          <a:lstStyle/>
          <a:p>
            <a:fld id="{7033B567-ADF1-46F2-85B2-C15EE6BDCEEE}" type="slidenum">
              <a:rPr lang="es-ES" smtClean="0"/>
              <a:t>3</a:t>
            </a:fld>
            <a:endParaRPr lang="es-ES"/>
          </a:p>
        </p:txBody>
      </p:sp>
    </p:spTree>
    <p:extLst>
      <p:ext uri="{BB962C8B-B14F-4D97-AF65-F5344CB8AC3E}">
        <p14:creationId xmlns:p14="http://schemas.microsoft.com/office/powerpoint/2010/main" val="212767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s-ES"/>
              <a:t>Trabajo de Fin de Grado - ULL 2018</a:t>
            </a:r>
          </a:p>
        </p:txBody>
      </p:sp>
      <p:sp>
        <p:nvSpPr>
          <p:cNvPr id="5" name="Marcador de fecha 4"/>
          <p:cNvSpPr>
            <a:spLocks noGrp="1"/>
          </p:cNvSpPr>
          <p:nvPr>
            <p:ph type="dt" idx="11"/>
          </p:nvPr>
        </p:nvSpPr>
        <p:spPr/>
        <p:txBody>
          <a:bodyPr/>
          <a:lstStyle/>
          <a:p>
            <a:r>
              <a:rPr lang="es-ES"/>
              <a:t>15/06/2018</a:t>
            </a:r>
          </a:p>
        </p:txBody>
      </p:sp>
      <p:sp>
        <p:nvSpPr>
          <p:cNvPr id="6" name="Marcador de pie de página 5"/>
          <p:cNvSpPr>
            <a:spLocks noGrp="1"/>
          </p:cNvSpPr>
          <p:nvPr>
            <p:ph type="ftr" sz="quarter" idx="12"/>
          </p:nvPr>
        </p:nvSpPr>
        <p:spPr/>
        <p:txBody>
          <a:bodyPr/>
          <a:lstStyle/>
          <a:p>
            <a:r>
              <a:rPr lang="es-ES"/>
              <a:t>Automatización de la Máquina Industrial Aplicadora de Ojales H268EAM</a:t>
            </a:r>
          </a:p>
        </p:txBody>
      </p:sp>
      <p:sp>
        <p:nvSpPr>
          <p:cNvPr id="7" name="Marcador de número de diapositiva 6"/>
          <p:cNvSpPr>
            <a:spLocks noGrp="1"/>
          </p:cNvSpPr>
          <p:nvPr>
            <p:ph type="sldNum" sz="quarter" idx="13"/>
          </p:nvPr>
        </p:nvSpPr>
        <p:spPr/>
        <p:txBody>
          <a:bodyPr/>
          <a:lstStyle/>
          <a:p>
            <a:fld id="{7033B567-ADF1-46F2-85B2-C15EE6BDCEEE}" type="slidenum">
              <a:rPr lang="es-ES" smtClean="0"/>
              <a:t>5</a:t>
            </a:fld>
            <a:endParaRPr lang="es-ES"/>
          </a:p>
        </p:txBody>
      </p:sp>
    </p:spTree>
    <p:extLst>
      <p:ext uri="{BB962C8B-B14F-4D97-AF65-F5344CB8AC3E}">
        <p14:creationId xmlns:p14="http://schemas.microsoft.com/office/powerpoint/2010/main" val="220619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Trabajo de Fin de Grado - ULL 2018</a:t>
            </a:r>
          </a:p>
        </p:txBody>
      </p:sp>
      <p:sp>
        <p:nvSpPr>
          <p:cNvPr id="5" name="Marcador de fecha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15/06/2018</a:t>
            </a:r>
          </a:p>
        </p:txBody>
      </p:sp>
      <p:sp>
        <p:nvSpPr>
          <p:cNvPr id="6" name="Marcador de pie de página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Automatización de la Máquina Industrial Aplicadora de Ojales H268EAM</a:t>
            </a:r>
          </a:p>
        </p:txBody>
      </p:sp>
      <p:sp>
        <p:nvSpPr>
          <p:cNvPr id="7" name="Marcador de número de diapositiva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3B567-ADF1-46F2-85B2-C15EE6BDCEE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828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Trabajo de Fin de Grado - ULL 2018</a:t>
            </a:r>
          </a:p>
        </p:txBody>
      </p:sp>
      <p:sp>
        <p:nvSpPr>
          <p:cNvPr id="5" name="Marcador de fecha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15/06/2018</a:t>
            </a:r>
          </a:p>
        </p:txBody>
      </p:sp>
      <p:sp>
        <p:nvSpPr>
          <p:cNvPr id="6" name="Marcador de pie de página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Automatización de la Máquina Industrial Aplicadora de Ojales H268EAM</a:t>
            </a:r>
          </a:p>
        </p:txBody>
      </p:sp>
      <p:sp>
        <p:nvSpPr>
          <p:cNvPr id="7" name="Marcador de número de diapositiva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3B567-ADF1-46F2-85B2-C15EE6BDCEE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75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Trabajo de Fin de Grado - ULL 2018</a:t>
            </a:r>
          </a:p>
        </p:txBody>
      </p:sp>
      <p:sp>
        <p:nvSpPr>
          <p:cNvPr id="5" name="Marcador de fecha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15/06/2018</a:t>
            </a:r>
          </a:p>
        </p:txBody>
      </p:sp>
      <p:sp>
        <p:nvSpPr>
          <p:cNvPr id="6" name="Marcador de pie de página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Automatización de la Máquina Industrial Aplicadora de Ojales H268EAM</a:t>
            </a:r>
          </a:p>
        </p:txBody>
      </p:sp>
      <p:sp>
        <p:nvSpPr>
          <p:cNvPr id="7" name="Marcador de número de diapositiva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3B567-ADF1-46F2-85B2-C15EE6BDCEE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95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Trabajo de Fin de Grado - ULL 2018</a:t>
            </a:r>
          </a:p>
        </p:txBody>
      </p:sp>
      <p:sp>
        <p:nvSpPr>
          <p:cNvPr id="5" name="Marcador de fecha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15/06/2018</a:t>
            </a:r>
          </a:p>
        </p:txBody>
      </p:sp>
      <p:sp>
        <p:nvSpPr>
          <p:cNvPr id="6" name="Marcador de pie de página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Automatización de la Máquina Industrial Aplicadora de Ojales H268EAM</a:t>
            </a:r>
          </a:p>
        </p:txBody>
      </p:sp>
      <p:sp>
        <p:nvSpPr>
          <p:cNvPr id="7" name="Marcador de número de diapositiva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3B567-ADF1-46F2-85B2-C15EE6BDCEE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3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Trabajo de Fin de Grado - ULL 2018</a:t>
            </a:r>
          </a:p>
        </p:txBody>
      </p:sp>
      <p:sp>
        <p:nvSpPr>
          <p:cNvPr id="5" name="Marcador de fecha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15/06/2018</a:t>
            </a:r>
          </a:p>
        </p:txBody>
      </p:sp>
      <p:sp>
        <p:nvSpPr>
          <p:cNvPr id="6" name="Marcador de pie de página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solidFill>
                <a:effectLst/>
                <a:uLnTx/>
                <a:uFillTx/>
                <a:latin typeface="Calibri" panose="020F0502020204030204"/>
                <a:ea typeface="+mn-ea"/>
                <a:cs typeface="+mn-cs"/>
              </a:rPr>
              <a:t>Automatización de la Máquina Industrial Aplicadora de Ojales H268EAM</a:t>
            </a:r>
          </a:p>
        </p:txBody>
      </p:sp>
      <p:sp>
        <p:nvSpPr>
          <p:cNvPr id="7" name="Marcador de número de diapositiva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3B567-ADF1-46F2-85B2-C15EE6BDCEEE}"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04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D154E-654F-4020-A021-7A24F3CB569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6CC97CA-8F87-41A2-9D2B-216EAD705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04B5F2F-B67C-4EB3-A22D-122A028032CA}"/>
              </a:ext>
            </a:extLst>
          </p:cNvPr>
          <p:cNvSpPr>
            <a:spLocks noGrp="1"/>
          </p:cNvSpPr>
          <p:nvPr>
            <p:ph type="dt" sz="half" idx="10"/>
          </p:nvPr>
        </p:nvSpPr>
        <p:spPr/>
        <p:txBody>
          <a:bodyPr/>
          <a:lstStyle/>
          <a:p>
            <a:fld id="{1B961BF2-EDB3-4445-BF28-92C3293B5D0F}" type="datetime1">
              <a:rPr lang="es-ES" smtClean="0"/>
              <a:t>13/06/2018</a:t>
            </a:fld>
            <a:endParaRPr lang="es-ES"/>
          </a:p>
        </p:txBody>
      </p:sp>
      <p:sp>
        <p:nvSpPr>
          <p:cNvPr id="5" name="Marcador de pie de página 4">
            <a:extLst>
              <a:ext uri="{FF2B5EF4-FFF2-40B4-BE49-F238E27FC236}">
                <a16:creationId xmlns:a16="http://schemas.microsoft.com/office/drawing/2014/main" id="{DCEA5BB6-128F-4E6B-BA31-59EF5A52AD8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4EC8FE-BD69-48C4-9D8E-6340D925FD86}"/>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9125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3EE79-171A-43D2-95A9-231FEE36F7B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979D9A3-2553-4BA6-9B6A-5BD4A72A16F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67B17AF-CEF2-41FE-AC41-1777B7FE0020}"/>
              </a:ext>
            </a:extLst>
          </p:cNvPr>
          <p:cNvSpPr>
            <a:spLocks noGrp="1"/>
          </p:cNvSpPr>
          <p:nvPr>
            <p:ph type="dt" sz="half" idx="10"/>
          </p:nvPr>
        </p:nvSpPr>
        <p:spPr/>
        <p:txBody>
          <a:bodyPr/>
          <a:lstStyle/>
          <a:p>
            <a:fld id="{ED0C847A-3678-412A-8834-D26D467F10AD}" type="datetime1">
              <a:rPr lang="es-ES" smtClean="0"/>
              <a:t>13/06/2018</a:t>
            </a:fld>
            <a:endParaRPr lang="es-ES"/>
          </a:p>
        </p:txBody>
      </p:sp>
      <p:sp>
        <p:nvSpPr>
          <p:cNvPr id="5" name="Marcador de pie de página 4">
            <a:extLst>
              <a:ext uri="{FF2B5EF4-FFF2-40B4-BE49-F238E27FC236}">
                <a16:creationId xmlns:a16="http://schemas.microsoft.com/office/drawing/2014/main" id="{FDCBBAA9-8745-473C-BF08-D9F910F1340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65207D-4230-4275-9545-5E95CBF7F5B4}"/>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202045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E8B2E01-33A6-4A8C-A6F1-1FB4E95127E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EF3097D-B915-4960-98BE-E8BC11B53FCE}"/>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D8CC16-0CC9-4B7D-85C5-3DF21C31520E}"/>
              </a:ext>
            </a:extLst>
          </p:cNvPr>
          <p:cNvSpPr>
            <a:spLocks noGrp="1"/>
          </p:cNvSpPr>
          <p:nvPr>
            <p:ph type="dt" sz="half" idx="10"/>
          </p:nvPr>
        </p:nvSpPr>
        <p:spPr/>
        <p:txBody>
          <a:bodyPr/>
          <a:lstStyle/>
          <a:p>
            <a:fld id="{F4D27370-EE1D-4CFC-B504-5074A740422D}" type="datetime1">
              <a:rPr lang="es-ES" smtClean="0"/>
              <a:t>13/06/2018</a:t>
            </a:fld>
            <a:endParaRPr lang="es-ES"/>
          </a:p>
        </p:txBody>
      </p:sp>
      <p:sp>
        <p:nvSpPr>
          <p:cNvPr id="5" name="Marcador de pie de página 4">
            <a:extLst>
              <a:ext uri="{FF2B5EF4-FFF2-40B4-BE49-F238E27FC236}">
                <a16:creationId xmlns:a16="http://schemas.microsoft.com/office/drawing/2014/main" id="{A1087C33-3523-48D7-836A-5FAEA526A8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709048A-5AB3-4B2D-B52B-94ED23550FE1}"/>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359996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DF531-1E07-498E-8C1D-9E408F59680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18AEAEE-ECFC-4ED7-A709-C8745DBDA47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4FD568-A1CD-40C7-A024-EAB6F74FB14F}"/>
              </a:ext>
            </a:extLst>
          </p:cNvPr>
          <p:cNvSpPr>
            <a:spLocks noGrp="1"/>
          </p:cNvSpPr>
          <p:nvPr>
            <p:ph type="dt" sz="half" idx="10"/>
          </p:nvPr>
        </p:nvSpPr>
        <p:spPr/>
        <p:txBody>
          <a:bodyPr/>
          <a:lstStyle/>
          <a:p>
            <a:fld id="{1B867DE8-EE44-4BC9-BF32-88AE07C6C726}" type="datetime1">
              <a:rPr lang="es-ES" smtClean="0"/>
              <a:t>13/06/2018</a:t>
            </a:fld>
            <a:endParaRPr lang="es-ES"/>
          </a:p>
        </p:txBody>
      </p:sp>
      <p:sp>
        <p:nvSpPr>
          <p:cNvPr id="5" name="Marcador de pie de página 4">
            <a:extLst>
              <a:ext uri="{FF2B5EF4-FFF2-40B4-BE49-F238E27FC236}">
                <a16:creationId xmlns:a16="http://schemas.microsoft.com/office/drawing/2014/main" id="{58645872-8992-4B1C-B6FB-ADCF47CDFB9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0222CC-6192-4146-AE6F-C4AA8D6F133E}"/>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238273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792A4-8145-4254-8B64-947415191F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E71BD3A-EB40-4693-A825-5FE7F1399A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DE89111C-4DAD-4DDD-B450-360EF1DF2845}"/>
              </a:ext>
            </a:extLst>
          </p:cNvPr>
          <p:cNvSpPr>
            <a:spLocks noGrp="1"/>
          </p:cNvSpPr>
          <p:nvPr>
            <p:ph type="dt" sz="half" idx="10"/>
          </p:nvPr>
        </p:nvSpPr>
        <p:spPr/>
        <p:txBody>
          <a:bodyPr/>
          <a:lstStyle/>
          <a:p>
            <a:fld id="{F228941E-8C1C-4696-9C7A-6782989DB5B2}" type="datetime1">
              <a:rPr lang="es-ES" smtClean="0"/>
              <a:t>13/06/2018</a:t>
            </a:fld>
            <a:endParaRPr lang="es-ES"/>
          </a:p>
        </p:txBody>
      </p:sp>
      <p:sp>
        <p:nvSpPr>
          <p:cNvPr id="5" name="Marcador de pie de página 4">
            <a:extLst>
              <a:ext uri="{FF2B5EF4-FFF2-40B4-BE49-F238E27FC236}">
                <a16:creationId xmlns:a16="http://schemas.microsoft.com/office/drawing/2014/main" id="{A3C089E6-9F54-4CF3-B674-16F0E218F24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FA831FA-4747-4D11-B503-96BB8F20F778}"/>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3446435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02A19-7EEE-4871-B68D-A02AA684AA1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E079AA-7C2C-4FAD-BF8A-706F30E5A58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E8F99B4-4753-4100-8045-D0B040F56C4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3D0D01B-4627-42AC-840F-51A35234E612}"/>
              </a:ext>
            </a:extLst>
          </p:cNvPr>
          <p:cNvSpPr>
            <a:spLocks noGrp="1"/>
          </p:cNvSpPr>
          <p:nvPr>
            <p:ph type="dt" sz="half" idx="10"/>
          </p:nvPr>
        </p:nvSpPr>
        <p:spPr/>
        <p:txBody>
          <a:bodyPr/>
          <a:lstStyle/>
          <a:p>
            <a:fld id="{0337CF3B-32D1-4332-9F39-BA58DC219D7E}" type="datetime1">
              <a:rPr lang="es-ES" smtClean="0"/>
              <a:t>13/06/2018</a:t>
            </a:fld>
            <a:endParaRPr lang="es-ES"/>
          </a:p>
        </p:txBody>
      </p:sp>
      <p:sp>
        <p:nvSpPr>
          <p:cNvPr id="6" name="Marcador de pie de página 5">
            <a:extLst>
              <a:ext uri="{FF2B5EF4-FFF2-40B4-BE49-F238E27FC236}">
                <a16:creationId xmlns:a16="http://schemas.microsoft.com/office/drawing/2014/main" id="{1D9FDB1D-9DF5-41D8-AA5C-33D068B809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BCAC413-539B-482A-9EE6-EE088469A440}"/>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323047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55CDD-3CB3-4276-B23D-823451ACE15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45DF43F-3612-4BBE-99DF-FBB7ADC62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44CB5BD5-4DFF-4FC6-B273-FE090F404474}"/>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7DAB5CB-5766-4868-B2F3-AAFA51EC2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0CF75A40-F050-4041-819E-0511B4FEC3D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1E07F3D-0C97-4335-89BA-9FAE454029F0}"/>
              </a:ext>
            </a:extLst>
          </p:cNvPr>
          <p:cNvSpPr>
            <a:spLocks noGrp="1"/>
          </p:cNvSpPr>
          <p:nvPr>
            <p:ph type="dt" sz="half" idx="10"/>
          </p:nvPr>
        </p:nvSpPr>
        <p:spPr/>
        <p:txBody>
          <a:bodyPr/>
          <a:lstStyle/>
          <a:p>
            <a:fld id="{337F4DF1-2D0F-4E72-9FF1-00555587DE23}" type="datetime1">
              <a:rPr lang="es-ES" smtClean="0"/>
              <a:t>13/06/2018</a:t>
            </a:fld>
            <a:endParaRPr lang="es-ES"/>
          </a:p>
        </p:txBody>
      </p:sp>
      <p:sp>
        <p:nvSpPr>
          <p:cNvPr id="8" name="Marcador de pie de página 7">
            <a:extLst>
              <a:ext uri="{FF2B5EF4-FFF2-40B4-BE49-F238E27FC236}">
                <a16:creationId xmlns:a16="http://schemas.microsoft.com/office/drawing/2014/main" id="{BBFA4C58-1D01-4E02-A3EE-37AC71ABF61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8934E03-9D98-4428-8D34-5A4224DA11E8}"/>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117207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DA1140-2501-4EF8-A0C6-C596ED9D910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EF53C5-171E-406C-936C-599A22CE6BFB}"/>
              </a:ext>
            </a:extLst>
          </p:cNvPr>
          <p:cNvSpPr>
            <a:spLocks noGrp="1"/>
          </p:cNvSpPr>
          <p:nvPr>
            <p:ph type="dt" sz="half" idx="10"/>
          </p:nvPr>
        </p:nvSpPr>
        <p:spPr/>
        <p:txBody>
          <a:bodyPr/>
          <a:lstStyle/>
          <a:p>
            <a:fld id="{B98FF329-AC67-4346-84A8-DABEE9E6D198}" type="datetime1">
              <a:rPr lang="es-ES" smtClean="0"/>
              <a:t>13/06/2018</a:t>
            </a:fld>
            <a:endParaRPr lang="es-ES"/>
          </a:p>
        </p:txBody>
      </p:sp>
      <p:sp>
        <p:nvSpPr>
          <p:cNvPr id="4" name="Marcador de pie de página 3">
            <a:extLst>
              <a:ext uri="{FF2B5EF4-FFF2-40B4-BE49-F238E27FC236}">
                <a16:creationId xmlns:a16="http://schemas.microsoft.com/office/drawing/2014/main" id="{70DE0E5B-2C3F-4245-AD0B-BD4B6E4A9DE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B34E9EB-4CB3-44BA-B3CA-8411B584EAC9}"/>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2372432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F4BCA64-35C8-436B-9DAB-3FF5471BCFB5}"/>
              </a:ext>
            </a:extLst>
          </p:cNvPr>
          <p:cNvSpPr>
            <a:spLocks noGrp="1"/>
          </p:cNvSpPr>
          <p:nvPr>
            <p:ph type="dt" sz="half" idx="10"/>
          </p:nvPr>
        </p:nvSpPr>
        <p:spPr/>
        <p:txBody>
          <a:bodyPr/>
          <a:lstStyle/>
          <a:p>
            <a:fld id="{BF825B4C-A10A-41E4-9FA3-678C1652612A}" type="datetime1">
              <a:rPr lang="es-ES" smtClean="0"/>
              <a:t>13/06/2018</a:t>
            </a:fld>
            <a:endParaRPr lang="es-ES"/>
          </a:p>
        </p:txBody>
      </p:sp>
      <p:sp>
        <p:nvSpPr>
          <p:cNvPr id="3" name="Marcador de pie de página 2">
            <a:extLst>
              <a:ext uri="{FF2B5EF4-FFF2-40B4-BE49-F238E27FC236}">
                <a16:creationId xmlns:a16="http://schemas.microsoft.com/office/drawing/2014/main" id="{ACE161DF-4CEE-4982-BDC9-373667E6B9B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401E12A-E61A-4F87-ABC3-D808CB1449A3}"/>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110274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A606B-2706-490B-BC2D-04D22D1170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80A8C7-C74A-4618-B858-68661C1AC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9847DA4-DB81-4D46-927F-5CE013269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CA97299-F2DB-49E8-A00B-CA0B1C18DF37}"/>
              </a:ext>
            </a:extLst>
          </p:cNvPr>
          <p:cNvSpPr>
            <a:spLocks noGrp="1"/>
          </p:cNvSpPr>
          <p:nvPr>
            <p:ph type="dt" sz="half" idx="10"/>
          </p:nvPr>
        </p:nvSpPr>
        <p:spPr/>
        <p:txBody>
          <a:bodyPr/>
          <a:lstStyle/>
          <a:p>
            <a:fld id="{C32F98FB-3C80-4305-AFAD-C9899F4DEF5E}" type="datetime1">
              <a:rPr lang="es-ES" smtClean="0"/>
              <a:t>13/06/2018</a:t>
            </a:fld>
            <a:endParaRPr lang="es-ES"/>
          </a:p>
        </p:txBody>
      </p:sp>
      <p:sp>
        <p:nvSpPr>
          <p:cNvPr id="6" name="Marcador de pie de página 5">
            <a:extLst>
              <a:ext uri="{FF2B5EF4-FFF2-40B4-BE49-F238E27FC236}">
                <a16:creationId xmlns:a16="http://schemas.microsoft.com/office/drawing/2014/main" id="{A4B2EAF6-0F5F-4EB6-97B5-9E0D99EF0BE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63BB460-F52A-4BA9-BAFB-B9EDFAD7A649}"/>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352493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403EB-3D2A-4835-855B-15883506E7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AB27B93-BE2F-443F-8EBF-778ECD411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7FAE4E8-14F9-4932-B517-60EFCA0E1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AA8AFEA-C1D1-4E95-8BE6-168BEF43B17C}"/>
              </a:ext>
            </a:extLst>
          </p:cNvPr>
          <p:cNvSpPr>
            <a:spLocks noGrp="1"/>
          </p:cNvSpPr>
          <p:nvPr>
            <p:ph type="dt" sz="half" idx="10"/>
          </p:nvPr>
        </p:nvSpPr>
        <p:spPr/>
        <p:txBody>
          <a:bodyPr/>
          <a:lstStyle/>
          <a:p>
            <a:fld id="{E7844D8D-3B7F-43C5-AA3B-A35CFFBF0E5B}" type="datetime1">
              <a:rPr lang="es-ES" smtClean="0"/>
              <a:t>13/06/2018</a:t>
            </a:fld>
            <a:endParaRPr lang="es-ES"/>
          </a:p>
        </p:txBody>
      </p:sp>
      <p:sp>
        <p:nvSpPr>
          <p:cNvPr id="6" name="Marcador de pie de página 5">
            <a:extLst>
              <a:ext uri="{FF2B5EF4-FFF2-40B4-BE49-F238E27FC236}">
                <a16:creationId xmlns:a16="http://schemas.microsoft.com/office/drawing/2014/main" id="{88B1B2CC-A80C-48E9-B54E-5D4E64E2062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7A286ED-23EC-4776-8344-D591D725C804}"/>
              </a:ext>
            </a:extLst>
          </p:cNvPr>
          <p:cNvSpPr>
            <a:spLocks noGrp="1"/>
          </p:cNvSpPr>
          <p:nvPr>
            <p:ph type="sldNum" sz="quarter" idx="12"/>
          </p:nvPr>
        </p:nvSpPr>
        <p:spPr/>
        <p:txBody>
          <a:bodyPr/>
          <a:lstStyle/>
          <a:p>
            <a:fld id="{59C88975-A015-4C21-8216-90FC29EE1340}" type="slidenum">
              <a:rPr lang="es-ES" smtClean="0"/>
              <a:t>‹Nº›</a:t>
            </a:fld>
            <a:endParaRPr lang="es-ES"/>
          </a:p>
        </p:txBody>
      </p:sp>
    </p:spTree>
    <p:extLst>
      <p:ext uri="{BB962C8B-B14F-4D97-AF65-F5344CB8AC3E}">
        <p14:creationId xmlns:p14="http://schemas.microsoft.com/office/powerpoint/2010/main" val="22660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CF9FA07-2758-4386-B7A8-9E02DAC1F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DDDE0A4-8938-49A5-AC42-8CF7FBD20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BD0B32-AEDE-45C8-9105-18A12B632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16F0B0-D9AD-4ED2-A688-59D15D3EC150}" type="datetime1">
              <a:rPr lang="es-ES" smtClean="0"/>
              <a:t>13/06/2018</a:t>
            </a:fld>
            <a:endParaRPr lang="es-ES"/>
          </a:p>
        </p:txBody>
      </p:sp>
      <p:sp>
        <p:nvSpPr>
          <p:cNvPr id="5" name="Marcador de pie de página 4">
            <a:extLst>
              <a:ext uri="{FF2B5EF4-FFF2-40B4-BE49-F238E27FC236}">
                <a16:creationId xmlns:a16="http://schemas.microsoft.com/office/drawing/2014/main" id="{B02C87D1-54FC-4D19-A8D9-4F30B751E3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D3E7BA0-A9AA-4057-8D0A-F1E1F79DC6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88975-A015-4C21-8216-90FC29EE1340}" type="slidenum">
              <a:rPr lang="es-ES" smtClean="0"/>
              <a:t>‹Nº›</a:t>
            </a:fld>
            <a:endParaRPr lang="es-ES"/>
          </a:p>
        </p:txBody>
      </p:sp>
    </p:spTree>
    <p:extLst>
      <p:ext uri="{BB962C8B-B14F-4D97-AF65-F5344CB8AC3E}">
        <p14:creationId xmlns:p14="http://schemas.microsoft.com/office/powerpoint/2010/main" val="3009079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Marcador de contenido 6" descr="Imagen que contiene texto&#10;&#10;Descripción generada con confianza alta">
            <a:extLst>
              <a:ext uri="{FF2B5EF4-FFF2-40B4-BE49-F238E27FC236}">
                <a16:creationId xmlns:a16="http://schemas.microsoft.com/office/drawing/2014/main" id="{97CBF0BF-FB4B-471B-872D-635C22C5EAE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Rectángulo 1">
            <a:extLst>
              <a:ext uri="{FF2B5EF4-FFF2-40B4-BE49-F238E27FC236}">
                <a16:creationId xmlns:a16="http://schemas.microsoft.com/office/drawing/2014/main" id="{8E95E8DA-C64E-4A5A-A3CC-4D823103469C}"/>
              </a:ext>
            </a:extLst>
          </p:cNvPr>
          <p:cNvSpPr/>
          <p:nvPr/>
        </p:nvSpPr>
        <p:spPr>
          <a:xfrm>
            <a:off x="8760296" y="1124744"/>
            <a:ext cx="3168352" cy="20882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magen que contiene texto&#10;&#10;Descripción generada con confianza alta">
            <a:extLst>
              <a:ext uri="{FF2B5EF4-FFF2-40B4-BE49-F238E27FC236}">
                <a16:creationId xmlns:a16="http://schemas.microsoft.com/office/drawing/2014/main" id="{151D18EB-4DE9-4FC0-B1C8-981A26C7ED5D}"/>
              </a:ext>
            </a:extLst>
          </p:cNvPr>
          <p:cNvPicPr>
            <a:picLocks noChangeAspect="1"/>
          </p:cNvPicPr>
          <p:nvPr/>
        </p:nvPicPr>
        <p:blipFill rotWithShape="1">
          <a:blip r:embed="rId4">
            <a:extLst>
              <a:ext uri="{28A0092B-C50C-407E-A947-70E740481C1C}">
                <a14:useLocalDpi xmlns:a14="http://schemas.microsoft.com/office/drawing/2010/main" val="0"/>
              </a:ext>
            </a:extLst>
          </a:blip>
          <a:srcRect b="40826"/>
          <a:stretch/>
        </p:blipFill>
        <p:spPr>
          <a:xfrm>
            <a:off x="8892992" y="973177"/>
            <a:ext cx="2483233" cy="1440160"/>
          </a:xfrm>
          <a:prstGeom prst="rect">
            <a:avLst/>
          </a:prstGeom>
        </p:spPr>
      </p:pic>
      <p:sp>
        <p:nvSpPr>
          <p:cNvPr id="5" name="CuadroTexto 4">
            <a:extLst>
              <a:ext uri="{FF2B5EF4-FFF2-40B4-BE49-F238E27FC236}">
                <a16:creationId xmlns:a16="http://schemas.microsoft.com/office/drawing/2014/main" id="{2E940C37-4FCE-4D64-B7FC-0AB479724B80}"/>
              </a:ext>
            </a:extLst>
          </p:cNvPr>
          <p:cNvSpPr txBox="1"/>
          <p:nvPr/>
        </p:nvSpPr>
        <p:spPr>
          <a:xfrm>
            <a:off x="8892992" y="2413337"/>
            <a:ext cx="2483233" cy="1015663"/>
          </a:xfrm>
          <a:prstGeom prst="rect">
            <a:avLst/>
          </a:prstGeom>
          <a:noFill/>
        </p:spPr>
        <p:txBody>
          <a:bodyPr wrap="square" rtlCol="0">
            <a:spAutoFit/>
          </a:bodyPr>
          <a:lstStyle/>
          <a:p>
            <a:pPr algn="ctr"/>
            <a:r>
              <a:rPr lang="es-ES" sz="2000" dirty="0">
                <a:solidFill>
                  <a:schemeClr val="bg1"/>
                </a:solidFill>
              </a:rPr>
              <a:t>Escuela Técnica Superior de Ingeniería y Tecnología</a:t>
            </a:r>
          </a:p>
        </p:txBody>
      </p:sp>
      <p:sp>
        <p:nvSpPr>
          <p:cNvPr id="3" name="CuadroTexto 2">
            <a:extLst>
              <a:ext uri="{FF2B5EF4-FFF2-40B4-BE49-F238E27FC236}">
                <a16:creationId xmlns:a16="http://schemas.microsoft.com/office/drawing/2014/main" id="{3010CFDD-EE8C-447F-B7C3-927B9589C8CD}"/>
              </a:ext>
            </a:extLst>
          </p:cNvPr>
          <p:cNvSpPr txBox="1"/>
          <p:nvPr/>
        </p:nvSpPr>
        <p:spPr>
          <a:xfrm>
            <a:off x="623392" y="5949280"/>
            <a:ext cx="4752528" cy="646331"/>
          </a:xfrm>
          <a:prstGeom prst="rect">
            <a:avLst/>
          </a:prstGeom>
          <a:solidFill>
            <a:schemeClr val="bg1"/>
          </a:solidFill>
        </p:spPr>
        <p:txBody>
          <a:bodyPr wrap="square" rtlCol="0">
            <a:spAutoFit/>
          </a:bodyPr>
          <a:lstStyle/>
          <a:p>
            <a:r>
              <a:rPr lang="es-ES" dirty="0"/>
              <a:t>Grado en Ing. Electrónica Industrial y Automática</a:t>
            </a:r>
          </a:p>
          <a:p>
            <a:r>
              <a:rPr lang="es-ES" dirty="0"/>
              <a:t>Junio 2018</a:t>
            </a:r>
          </a:p>
        </p:txBody>
      </p:sp>
    </p:spTree>
    <p:extLst>
      <p:ext uri="{BB962C8B-B14F-4D97-AF65-F5344CB8AC3E}">
        <p14:creationId xmlns:p14="http://schemas.microsoft.com/office/powerpoint/2010/main" val="1638858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Marcador de contenido 7">
            <a:extLst>
              <a:ext uri="{FF2B5EF4-FFF2-40B4-BE49-F238E27FC236}">
                <a16:creationId xmlns:a16="http://schemas.microsoft.com/office/drawing/2014/main" id="{5DCC6D53-A21B-4DBE-BEB7-7F0A76C82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279" y="1088740"/>
            <a:ext cx="6302497" cy="4680520"/>
          </a:xfrm>
          <a:prstGeom prst="rect">
            <a:avLst/>
          </a:prstGeom>
          <a:effectLst/>
        </p:spPr>
      </p:pic>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48929" y="629266"/>
            <a:ext cx="3505495" cy="1622321"/>
          </a:xfrm>
          <a:ln/>
        </p:spPr>
        <p:style>
          <a:lnRef idx="1">
            <a:schemeClr val="accent4"/>
          </a:lnRef>
          <a:fillRef idx="2">
            <a:schemeClr val="accent4"/>
          </a:fillRef>
          <a:effectRef idx="1">
            <a:schemeClr val="accent4"/>
          </a:effectRef>
          <a:fontRef idx="minor">
            <a:schemeClr val="dk1"/>
          </a:fontRef>
        </p:style>
        <p:txBody>
          <a:bodyPr>
            <a:normAutofit/>
          </a:bodyPr>
          <a:lstStyle/>
          <a:p>
            <a:pPr algn="ctr"/>
            <a:r>
              <a:rPr lang="es-ES" dirty="0">
                <a:latin typeface="Times New Roman" panose="02020603050405020304" pitchFamily="18" charset="0"/>
                <a:cs typeface="Times New Roman" panose="02020603050405020304" pitchFamily="18" charset="0"/>
              </a:rPr>
              <a:t>Guía Gemma</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5123688" y="6356350"/>
            <a:ext cx="4644720" cy="365125"/>
          </a:xfrm>
        </p:spPr>
        <p:txBody>
          <a:bodyPr>
            <a:normAutofit/>
          </a:bodyPr>
          <a:lstStyle/>
          <a:p>
            <a:pPr algn="l">
              <a:lnSpc>
                <a:spcPct val="90000"/>
              </a:lnSpc>
              <a:spcAft>
                <a:spcPts val="600"/>
              </a:spcAft>
            </a:pPr>
            <a:r>
              <a:rPr lang="es-ES" i="1" dirty="0">
                <a:solidFill>
                  <a:srgbClr val="303030"/>
                </a:solidFill>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8610600" y="6356350"/>
            <a:ext cx="2743200" cy="365125"/>
          </a:xfrm>
        </p:spPr>
        <p:txBody>
          <a:bodyPr>
            <a:normAutofit/>
          </a:bodyPr>
          <a:lstStyle/>
          <a:p>
            <a:pPr>
              <a:spcAft>
                <a:spcPts val="600"/>
              </a:spcAft>
            </a:pPr>
            <a:fld id="{59C88975-A015-4C21-8216-90FC29EE1340}" type="slidenum">
              <a:rPr lang="es-ES">
                <a:solidFill>
                  <a:srgbClr val="303030"/>
                </a:solidFill>
              </a:rPr>
              <a:pPr>
                <a:spcAft>
                  <a:spcPts val="600"/>
                </a:spcAft>
              </a:pPr>
              <a:t>10</a:t>
            </a:fld>
            <a:endParaRPr lang="es-ES" dirty="0">
              <a:solidFill>
                <a:srgbClr val="303030"/>
              </a:solidFill>
            </a:endParaRPr>
          </a:p>
        </p:txBody>
      </p:sp>
      <p:sp>
        <p:nvSpPr>
          <p:cNvPr id="13" name="Content Placeholder 12">
            <a:extLst>
              <a:ext uri="{FF2B5EF4-FFF2-40B4-BE49-F238E27FC236}">
                <a16:creationId xmlns:a16="http://schemas.microsoft.com/office/drawing/2014/main" id="{F78B35D7-A5CF-4AD3-B42A-43D8FF85DD0E}"/>
              </a:ext>
            </a:extLst>
          </p:cNvPr>
          <p:cNvSpPr>
            <a:spLocks noGrp="1"/>
          </p:cNvSpPr>
          <p:nvPr>
            <p:ph idx="1"/>
          </p:nvPr>
        </p:nvSpPr>
        <p:spPr>
          <a:xfrm>
            <a:off x="648931" y="2708920"/>
            <a:ext cx="3358510" cy="3514899"/>
          </a:xfrm>
        </p:spPr>
        <p:txBody>
          <a:bodyPr>
            <a:normAutofit/>
          </a:bodyPr>
          <a:lstStyle/>
          <a:p>
            <a:pPr algn="just"/>
            <a:r>
              <a:rPr lang="es-ES" sz="2000" dirty="0">
                <a:latin typeface="Times New Roman" panose="02020603050405020304" pitchFamily="18" charset="0"/>
                <a:cs typeface="Times New Roman" panose="02020603050405020304" pitchFamily="18" charset="0"/>
              </a:rPr>
              <a:t>Siempre es necesario pasar por el estado normalizado D1 en caso de defecto.</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Sistema automatizado pensado para trabajar en serie.</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El sistema se mantiene en lazo cerrado.</a:t>
            </a:r>
          </a:p>
          <a:p>
            <a:pPr algn="just"/>
            <a:endParaRPr lang="es-ES" sz="2000" dirty="0">
              <a:latin typeface="Times New Roman" panose="02020603050405020304" pitchFamily="18" charset="0"/>
              <a:cs typeface="Times New Roman" panose="02020603050405020304" pitchFamily="18" charset="0"/>
            </a:endParaRPr>
          </a:p>
          <a:p>
            <a:pPr algn="just"/>
            <a:endParaRPr lang="es-ES" sz="2000" dirty="0">
              <a:latin typeface="Times New Roman" panose="02020603050405020304" pitchFamily="18" charset="0"/>
              <a:cs typeface="Times New Roman" panose="02020603050405020304" pitchFamily="18" charset="0"/>
            </a:endParaRPr>
          </a:p>
          <a:p>
            <a:pPr algn="just"/>
            <a:endParaRPr lang="es-ES" sz="2000" dirty="0">
              <a:latin typeface="Times New Roman" panose="02020603050405020304" pitchFamily="18" charset="0"/>
              <a:cs typeface="Times New Roman" panose="02020603050405020304" pitchFamily="18" charset="0"/>
            </a:endParaRPr>
          </a:p>
          <a:p>
            <a:pPr algn="just"/>
            <a:endParaRPr lang="es-ES" sz="2000" dirty="0">
              <a:latin typeface="Times New Roman" panose="02020603050405020304" pitchFamily="18" charset="0"/>
              <a:cs typeface="Times New Roman" panose="02020603050405020304" pitchFamily="18" charset="0"/>
            </a:endParaRPr>
          </a:p>
          <a:p>
            <a:pPr algn="just"/>
            <a:endParaRPr lang="en-US" sz="2000" dirty="0"/>
          </a:p>
        </p:txBody>
      </p:sp>
      <p:sp>
        <p:nvSpPr>
          <p:cNvPr id="10" name="Marcador de pie de página 3">
            <a:extLst>
              <a:ext uri="{FF2B5EF4-FFF2-40B4-BE49-F238E27FC236}">
                <a16:creationId xmlns:a16="http://schemas.microsoft.com/office/drawing/2014/main" id="{B7D6ED87-88B4-416B-8681-063DF776CD41}"/>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4. Programación implementada en la máquina H268EAM</a:t>
            </a:r>
          </a:p>
        </p:txBody>
      </p:sp>
    </p:spTree>
    <p:extLst>
      <p:ext uri="{BB962C8B-B14F-4D97-AF65-F5344CB8AC3E}">
        <p14:creationId xmlns:p14="http://schemas.microsoft.com/office/powerpoint/2010/main" val="40693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s-ES" sz="3600" dirty="0">
                <a:solidFill>
                  <a:schemeClr val="bg1"/>
                </a:solidFill>
                <a:latin typeface="Times New Roman" panose="02020603050405020304" pitchFamily="18" charset="0"/>
                <a:cs typeface="Times New Roman" panose="02020603050405020304" pitchFamily="18" charset="0"/>
              </a:rPr>
              <a:t>Programación del S7-300</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5297762" y="6356350"/>
            <a:ext cx="465429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200" b="0" i="1" u="none" strike="noStrike" kern="1200" cap="none" spc="0" normalizeH="0" baseline="0" noProof="0" dirty="0">
                <a:ln>
                  <a:noFill/>
                </a:ln>
                <a:solidFill>
                  <a:srgbClr val="000000">
                    <a:alpha val="80000"/>
                  </a:srgbClr>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289512" y="6356350"/>
            <a:ext cx="1064287"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000000">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s-ES" sz="1200" b="0" i="0" u="none" strike="noStrike" kern="1200" cap="none" spc="0" normalizeH="0" baseline="0" noProof="0" dirty="0">
              <a:ln>
                <a:noFill/>
              </a:ln>
              <a:solidFill>
                <a:srgbClr val="000000">
                  <a:alpha val="80000"/>
                </a:srgbClr>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37808799-8055-4CBE-A17A-4EE3EB9E03FD}"/>
              </a:ext>
            </a:extLst>
          </p:cNvPr>
          <p:cNvSpPr>
            <a:spLocks noGrp="1"/>
          </p:cNvSpPr>
          <p:nvPr>
            <p:ph idx="1"/>
          </p:nvPr>
        </p:nvSpPr>
        <p:spPr>
          <a:xfrm>
            <a:off x="479376" y="2638044"/>
            <a:ext cx="3816424" cy="3718306"/>
          </a:xfrm>
        </p:spPr>
        <p:txBody>
          <a:bodyPr>
            <a:normAutofit fontScale="92500"/>
          </a:bodyPr>
          <a:lstStyle/>
          <a:p>
            <a:pPr algn="just"/>
            <a:r>
              <a:rPr lang="es-ES" sz="2200" dirty="0">
                <a:solidFill>
                  <a:schemeClr val="bg1"/>
                </a:solidFill>
                <a:latin typeface="Times New Roman" panose="02020603050405020304" pitchFamily="18" charset="0"/>
                <a:cs typeface="Times New Roman" panose="02020603050405020304" pitchFamily="18" charset="0"/>
              </a:rPr>
              <a:t>Programación con una filosofía de programación orientada a objetos.</a:t>
            </a:r>
          </a:p>
          <a:p>
            <a:pPr algn="just"/>
            <a:endParaRPr lang="es-ES" sz="2200" dirty="0">
              <a:solidFill>
                <a:schemeClr val="bg1"/>
              </a:solidFill>
              <a:latin typeface="Times New Roman" panose="02020603050405020304" pitchFamily="18" charset="0"/>
              <a:cs typeface="Times New Roman" panose="02020603050405020304" pitchFamily="18" charset="0"/>
            </a:endParaRPr>
          </a:p>
          <a:p>
            <a:pPr algn="just"/>
            <a:r>
              <a:rPr lang="es-ES" sz="2200" dirty="0">
                <a:solidFill>
                  <a:schemeClr val="bg1"/>
                </a:solidFill>
                <a:latin typeface="Times New Roman" panose="02020603050405020304" pitchFamily="18" charset="0"/>
                <a:cs typeface="Times New Roman" panose="02020603050405020304" pitchFamily="18" charset="0"/>
              </a:rPr>
              <a:t>Evaluación del estado de la máquina en función de los cuatro estados de salida del objeto.</a:t>
            </a:r>
          </a:p>
          <a:p>
            <a:pPr marL="0" indent="0" algn="just">
              <a:buNone/>
            </a:pPr>
            <a:endParaRPr lang="es-ES" sz="2200" dirty="0">
              <a:solidFill>
                <a:schemeClr val="bg1"/>
              </a:solidFill>
              <a:latin typeface="Times New Roman" panose="02020603050405020304" pitchFamily="18" charset="0"/>
              <a:cs typeface="Times New Roman" panose="02020603050405020304" pitchFamily="18" charset="0"/>
            </a:endParaRPr>
          </a:p>
          <a:p>
            <a:pPr algn="just"/>
            <a:r>
              <a:rPr lang="es-ES" sz="2200" dirty="0">
                <a:solidFill>
                  <a:schemeClr val="bg1"/>
                </a:solidFill>
                <a:latin typeface="Times New Roman" panose="02020603050405020304" pitchFamily="18" charset="0"/>
                <a:cs typeface="Times New Roman" panose="02020603050405020304" pitchFamily="18" charset="0"/>
              </a:rPr>
              <a:t>Respuesta de la máquina en función de cuatro estados de entradas al objeto. </a:t>
            </a:r>
          </a:p>
          <a:p>
            <a:pPr algn="just"/>
            <a:endParaRPr lang="es-ES" sz="2200"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s-ES" sz="2000" dirty="0">
              <a:solidFill>
                <a:schemeClr val="bg1"/>
              </a:solidFill>
            </a:endParaRPr>
          </a:p>
          <a:p>
            <a:pPr algn="just"/>
            <a:endParaRPr lang="en-US" sz="2000" dirty="0">
              <a:solidFill>
                <a:schemeClr val="bg1"/>
              </a:solidFill>
            </a:endParaRPr>
          </a:p>
          <a:p>
            <a:endParaRPr lang="en-US" sz="2000" dirty="0">
              <a:solidFill>
                <a:schemeClr val="bg1"/>
              </a:solidFill>
            </a:endParaRPr>
          </a:p>
        </p:txBody>
      </p:sp>
      <p:sp>
        <p:nvSpPr>
          <p:cNvPr id="6" name="Rectángulo 5">
            <a:extLst>
              <a:ext uri="{FF2B5EF4-FFF2-40B4-BE49-F238E27FC236}">
                <a16:creationId xmlns:a16="http://schemas.microsoft.com/office/drawing/2014/main" id="{C31BA301-E2C8-4716-AE2B-DB9089FD1557}"/>
              </a:ext>
            </a:extLst>
          </p:cNvPr>
          <p:cNvSpPr/>
          <p:nvPr/>
        </p:nvSpPr>
        <p:spPr>
          <a:xfrm>
            <a:off x="10289512" y="4725144"/>
            <a:ext cx="1423112"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Maniobra</a:t>
            </a:r>
          </a:p>
        </p:txBody>
      </p:sp>
      <p:pic>
        <p:nvPicPr>
          <p:cNvPr id="7" name="Imagen 6">
            <a:extLst>
              <a:ext uri="{FF2B5EF4-FFF2-40B4-BE49-F238E27FC236}">
                <a16:creationId xmlns:a16="http://schemas.microsoft.com/office/drawing/2014/main" id="{AA1FE473-1923-4C2B-830B-EFC0DAD5825C}"/>
              </a:ext>
            </a:extLst>
          </p:cNvPr>
          <p:cNvPicPr>
            <a:picLocks noChangeAspect="1"/>
          </p:cNvPicPr>
          <p:nvPr/>
        </p:nvPicPr>
        <p:blipFill>
          <a:blip r:embed="rId3"/>
          <a:stretch>
            <a:fillRect/>
          </a:stretch>
        </p:blipFill>
        <p:spPr>
          <a:xfrm>
            <a:off x="10284726" y="3118111"/>
            <a:ext cx="1432684" cy="1091279"/>
          </a:xfrm>
          <a:prstGeom prst="rect">
            <a:avLst/>
          </a:prstGeom>
        </p:spPr>
      </p:pic>
      <p:sp>
        <p:nvSpPr>
          <p:cNvPr id="15" name="Rectángulo 14">
            <a:extLst>
              <a:ext uri="{FF2B5EF4-FFF2-40B4-BE49-F238E27FC236}">
                <a16:creationId xmlns:a16="http://schemas.microsoft.com/office/drawing/2014/main" id="{29AA8B0F-76A5-4895-B310-656D53CEFF76}"/>
              </a:ext>
            </a:extLst>
          </p:cNvPr>
          <p:cNvSpPr/>
          <p:nvPr/>
        </p:nvSpPr>
        <p:spPr>
          <a:xfrm>
            <a:off x="10300808" y="1522507"/>
            <a:ext cx="1423112"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Maniobra</a:t>
            </a:r>
          </a:p>
        </p:txBody>
      </p:sp>
      <p:sp>
        <p:nvSpPr>
          <p:cNvPr id="17" name="Rectángulo 16">
            <a:extLst>
              <a:ext uri="{FF2B5EF4-FFF2-40B4-BE49-F238E27FC236}">
                <a16:creationId xmlns:a16="http://schemas.microsoft.com/office/drawing/2014/main" id="{E46598B9-EC27-4B1D-ACCD-57CBDA786E57}"/>
              </a:ext>
            </a:extLst>
          </p:cNvPr>
          <p:cNvSpPr/>
          <p:nvPr/>
        </p:nvSpPr>
        <p:spPr>
          <a:xfrm>
            <a:off x="7742559" y="3926826"/>
            <a:ext cx="1423112"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Actuador</a:t>
            </a:r>
          </a:p>
        </p:txBody>
      </p:sp>
      <p:sp>
        <p:nvSpPr>
          <p:cNvPr id="18" name="Rectángulo 17">
            <a:extLst>
              <a:ext uri="{FF2B5EF4-FFF2-40B4-BE49-F238E27FC236}">
                <a16:creationId xmlns:a16="http://schemas.microsoft.com/office/drawing/2014/main" id="{A6DE53E9-A9CF-4508-955D-3F212ECDD759}"/>
              </a:ext>
            </a:extLst>
          </p:cNvPr>
          <p:cNvSpPr/>
          <p:nvPr/>
        </p:nvSpPr>
        <p:spPr>
          <a:xfrm>
            <a:off x="7709837" y="2013415"/>
            <a:ext cx="1423112"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Actuador</a:t>
            </a:r>
          </a:p>
        </p:txBody>
      </p:sp>
      <p:sp>
        <p:nvSpPr>
          <p:cNvPr id="19" name="Rectángulo 18">
            <a:extLst>
              <a:ext uri="{FF2B5EF4-FFF2-40B4-BE49-F238E27FC236}">
                <a16:creationId xmlns:a16="http://schemas.microsoft.com/office/drawing/2014/main" id="{75813FC7-A5E1-458C-80FE-71F35E11EE34}"/>
              </a:ext>
            </a:extLst>
          </p:cNvPr>
          <p:cNvSpPr/>
          <p:nvPr/>
        </p:nvSpPr>
        <p:spPr>
          <a:xfrm>
            <a:off x="5460120" y="726970"/>
            <a:ext cx="1423112" cy="1080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rPr>
              <a:t>OB1</a:t>
            </a:r>
          </a:p>
        </p:txBody>
      </p:sp>
      <p:cxnSp>
        <p:nvCxnSpPr>
          <p:cNvPr id="10" name="Conector: angular 9">
            <a:extLst>
              <a:ext uri="{FF2B5EF4-FFF2-40B4-BE49-F238E27FC236}">
                <a16:creationId xmlns:a16="http://schemas.microsoft.com/office/drawing/2014/main" id="{3A678B80-01CA-4428-809B-17D7F1539685}"/>
              </a:ext>
            </a:extLst>
          </p:cNvPr>
          <p:cNvCxnSpPr>
            <a:cxnSpLocks/>
            <a:stCxn id="17" idx="2"/>
            <a:endCxn id="6" idx="1"/>
          </p:cNvCxnSpPr>
          <p:nvPr/>
        </p:nvCxnSpPr>
        <p:spPr>
          <a:xfrm rot="16200000" flipH="1">
            <a:off x="9242684" y="4218376"/>
            <a:ext cx="258258" cy="1835397"/>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7CCBD8E2-17A6-465E-9D9D-475947F4644D}"/>
              </a:ext>
            </a:extLst>
          </p:cNvPr>
          <p:cNvCxnSpPr>
            <a:cxnSpLocks/>
            <a:stCxn id="17" idx="3"/>
            <a:endCxn id="7" idx="1"/>
          </p:cNvCxnSpPr>
          <p:nvPr/>
        </p:nvCxnSpPr>
        <p:spPr>
          <a:xfrm flipV="1">
            <a:off x="9165671" y="3663751"/>
            <a:ext cx="1119055" cy="803135"/>
          </a:xfrm>
          <a:prstGeom prst="bentConnector3">
            <a:avLst>
              <a:gd name="adj1" fmla="val 5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CD2DA359-E4E7-4D84-A7AB-DBF3945ABB8C}"/>
              </a:ext>
            </a:extLst>
          </p:cNvPr>
          <p:cNvCxnSpPr>
            <a:cxnSpLocks/>
            <a:stCxn id="19" idx="2"/>
          </p:cNvCxnSpPr>
          <p:nvPr/>
        </p:nvCxnSpPr>
        <p:spPr>
          <a:xfrm rot="16200000" flipH="1">
            <a:off x="5383649" y="2595116"/>
            <a:ext cx="3146936" cy="1570883"/>
          </a:xfrm>
          <a:prstGeom prst="bentConnector3">
            <a:avLst>
              <a:gd name="adj1" fmla="val 9969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6E0B2715-DFF4-4CAA-B8F1-997AE0413B4E}"/>
              </a:ext>
            </a:extLst>
          </p:cNvPr>
          <p:cNvCxnSpPr>
            <a:cxnSpLocks/>
            <a:endCxn id="18" idx="2"/>
          </p:cNvCxnSpPr>
          <p:nvPr/>
        </p:nvCxnSpPr>
        <p:spPr>
          <a:xfrm rot="10800000">
            <a:off x="8421394" y="3093535"/>
            <a:ext cx="1635047" cy="57021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r 32">
            <a:extLst>
              <a:ext uri="{FF2B5EF4-FFF2-40B4-BE49-F238E27FC236}">
                <a16:creationId xmlns:a16="http://schemas.microsoft.com/office/drawing/2014/main" id="{51CA477B-43C6-4278-8539-80C79C0AE583}"/>
              </a:ext>
            </a:extLst>
          </p:cNvPr>
          <p:cNvCxnSpPr>
            <a:stCxn id="15" idx="1"/>
            <a:endCxn id="18" idx="3"/>
          </p:cNvCxnSpPr>
          <p:nvPr/>
        </p:nvCxnSpPr>
        <p:spPr>
          <a:xfrm rot="10800000" flipV="1">
            <a:off x="9132950" y="2062567"/>
            <a:ext cx="1167859" cy="490908"/>
          </a:xfrm>
          <a:prstGeom prst="bentConnector3">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A458C4DD-B920-4C68-8D45-53261E5E44D0}"/>
              </a:ext>
            </a:extLst>
          </p:cNvPr>
          <p:cNvCxnSpPr>
            <a:cxnSpLocks/>
            <a:stCxn id="18" idx="0"/>
            <a:endCxn id="19" idx="3"/>
          </p:cNvCxnSpPr>
          <p:nvPr/>
        </p:nvCxnSpPr>
        <p:spPr>
          <a:xfrm rot="16200000" flipV="1">
            <a:off x="7279121" y="871142"/>
            <a:ext cx="746385" cy="1538161"/>
          </a:xfrm>
          <a:prstGeom prst="bentConnector2">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2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5" grpId="1" animBg="1"/>
      <p:bldP spid="17" grpId="0" animBg="1"/>
      <p:bldP spid="18" grpId="0" animBg="1"/>
      <p:bldP spid="18" grpId="1" animBg="1"/>
      <p:bldP spid="19" grpId="0" animBg="1"/>
      <p:bldP spid="1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288360" y="2531310"/>
            <a:ext cx="3363974" cy="1818159"/>
          </a:xfrm>
          <a:noFill/>
          <a:ln w="19050">
            <a:solidFill>
              <a:schemeClr val="bg1"/>
            </a:solidFill>
          </a:ln>
        </p:spPr>
        <p:txBody>
          <a:bodyPr wrap="square">
            <a:normAutofit/>
          </a:bodyPr>
          <a:lstStyle/>
          <a:p>
            <a:pPr algn="ctr"/>
            <a:r>
              <a:rPr lang="es-ES" sz="3600" dirty="0">
                <a:solidFill>
                  <a:schemeClr val="bg1"/>
                </a:solidFill>
                <a:latin typeface="Times New Roman" panose="02020603050405020304" pitchFamily="18" charset="0"/>
                <a:cs typeface="Times New Roman" panose="02020603050405020304" pitchFamily="18" charset="0"/>
              </a:rPr>
              <a:t>Programación de los componentes neumáticos</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650908" y="6356350"/>
            <a:ext cx="465429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200" b="0" i="1" u="none" strike="noStrike" kern="1200" cap="none" spc="0" normalizeH="0" baseline="0" noProof="0" dirty="0">
                <a:ln>
                  <a:noFill/>
                </a:ln>
                <a:solidFill>
                  <a:srgbClr val="000000">
                    <a:alpha val="80000"/>
                  </a:srgbClr>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289512" y="6356350"/>
            <a:ext cx="1064287"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000000">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s-ES" sz="1200" b="0" i="0" u="none" strike="noStrike" kern="1200" cap="none" spc="0" normalizeH="0" baseline="0" noProof="0" dirty="0">
              <a:ln>
                <a:noFill/>
              </a:ln>
              <a:solidFill>
                <a:srgbClr val="000000">
                  <a:alpha val="80000"/>
                </a:srgbClr>
              </a:solidFill>
              <a:effectLst/>
              <a:uLnTx/>
              <a:uFillTx/>
              <a:latin typeface="Calibri" panose="020F0502020204030204"/>
              <a:ea typeface="+mn-ea"/>
              <a:cs typeface="+mn-cs"/>
            </a:endParaRPr>
          </a:p>
        </p:txBody>
      </p:sp>
      <p:sp>
        <p:nvSpPr>
          <p:cNvPr id="10" name="Marcador de pie de página 3">
            <a:extLst>
              <a:ext uri="{FF2B5EF4-FFF2-40B4-BE49-F238E27FC236}">
                <a16:creationId xmlns:a16="http://schemas.microsoft.com/office/drawing/2014/main" id="{A5182205-AEF7-4FED-B848-EC102B1B6F00}"/>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4. Programación implementada en la máquina H268EAM</a:t>
            </a:r>
          </a:p>
        </p:txBody>
      </p:sp>
      <p:sp>
        <p:nvSpPr>
          <p:cNvPr id="7" name="Rectángulo 6">
            <a:extLst>
              <a:ext uri="{FF2B5EF4-FFF2-40B4-BE49-F238E27FC236}">
                <a16:creationId xmlns:a16="http://schemas.microsoft.com/office/drawing/2014/main" id="{313CBA5B-50D7-40C6-A73E-BBB48677C5FE}"/>
              </a:ext>
            </a:extLst>
          </p:cNvPr>
          <p:cNvSpPr/>
          <p:nvPr/>
        </p:nvSpPr>
        <p:spPr>
          <a:xfrm>
            <a:off x="4007441" y="0"/>
            <a:ext cx="64346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327F3288-4EFC-43F1-9A68-3EB8F3AAE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800" y="643468"/>
            <a:ext cx="7896200" cy="5593844"/>
          </a:xfrm>
          <a:prstGeom prst="rect">
            <a:avLst/>
          </a:prstGeom>
        </p:spPr>
      </p:pic>
    </p:spTree>
    <p:extLst>
      <p:ext uri="{BB962C8B-B14F-4D97-AF65-F5344CB8AC3E}">
        <p14:creationId xmlns:p14="http://schemas.microsoft.com/office/powerpoint/2010/main" val="398420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645635" y="6356350"/>
            <a:ext cx="465429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200" b="0" i="1" u="none" strike="noStrike" kern="1200" cap="none" spc="0" normalizeH="0" baseline="0" noProof="0" dirty="0">
                <a:ln>
                  <a:noFill/>
                </a:ln>
                <a:solidFill>
                  <a:srgbClr val="000000">
                    <a:alpha val="80000"/>
                  </a:srgbClr>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289512" y="6356350"/>
            <a:ext cx="1064287"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000000">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s-ES" sz="1200" b="0" i="0" u="none" strike="noStrike" kern="1200" cap="none" spc="0" normalizeH="0" baseline="0" noProof="0" dirty="0">
              <a:ln>
                <a:noFill/>
              </a:ln>
              <a:solidFill>
                <a:srgbClr val="000000">
                  <a:alpha val="80000"/>
                </a:srgbClr>
              </a:solidFill>
              <a:effectLst/>
              <a:uLnTx/>
              <a:uFillTx/>
              <a:latin typeface="Calibri" panose="020F0502020204030204"/>
              <a:ea typeface="+mn-ea"/>
              <a:cs typeface="+mn-cs"/>
            </a:endParaRPr>
          </a:p>
        </p:txBody>
      </p:sp>
      <p:sp>
        <p:nvSpPr>
          <p:cNvPr id="10" name="Marcador de pie de página 3">
            <a:extLst>
              <a:ext uri="{FF2B5EF4-FFF2-40B4-BE49-F238E27FC236}">
                <a16:creationId xmlns:a16="http://schemas.microsoft.com/office/drawing/2014/main" id="{A5182205-AEF7-4FED-B848-EC102B1B6F00}"/>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4. Programación implementada en la máquina H268EAM</a:t>
            </a:r>
          </a:p>
        </p:txBody>
      </p:sp>
      <p:sp>
        <p:nvSpPr>
          <p:cNvPr id="7" name="Rectángulo 6">
            <a:extLst>
              <a:ext uri="{FF2B5EF4-FFF2-40B4-BE49-F238E27FC236}">
                <a16:creationId xmlns:a16="http://schemas.microsoft.com/office/drawing/2014/main" id="{313CBA5B-50D7-40C6-A73E-BBB48677C5FE}"/>
              </a:ext>
            </a:extLst>
          </p:cNvPr>
          <p:cNvSpPr/>
          <p:nvPr/>
        </p:nvSpPr>
        <p:spPr>
          <a:xfrm>
            <a:off x="4007441" y="0"/>
            <a:ext cx="64346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327F3288-4EFC-43F1-9A68-3EB8F3AAE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801" y="548680"/>
            <a:ext cx="7640514" cy="5688632"/>
          </a:xfrm>
          <a:prstGeom prst="rect">
            <a:avLst/>
          </a:prstGeom>
        </p:spPr>
      </p:pic>
      <p:sp>
        <p:nvSpPr>
          <p:cNvPr id="12" name="Título 1">
            <a:extLst>
              <a:ext uri="{FF2B5EF4-FFF2-40B4-BE49-F238E27FC236}">
                <a16:creationId xmlns:a16="http://schemas.microsoft.com/office/drawing/2014/main" id="{864135CA-4897-4879-86AE-B18D2D90ADA0}"/>
              </a:ext>
            </a:extLst>
          </p:cNvPr>
          <p:cNvSpPr>
            <a:spLocks noGrp="1"/>
          </p:cNvSpPr>
          <p:nvPr>
            <p:ph type="title"/>
          </p:nvPr>
        </p:nvSpPr>
        <p:spPr>
          <a:xfrm>
            <a:off x="288360" y="2531310"/>
            <a:ext cx="3363974" cy="1818159"/>
          </a:xfrm>
          <a:noFill/>
          <a:ln w="19050">
            <a:solidFill>
              <a:schemeClr val="bg1"/>
            </a:solidFill>
          </a:ln>
        </p:spPr>
        <p:txBody>
          <a:bodyPr wrap="square">
            <a:normAutofit/>
          </a:bodyPr>
          <a:lstStyle/>
          <a:p>
            <a:pPr algn="ctr"/>
            <a:r>
              <a:rPr lang="es-ES" sz="3600" dirty="0">
                <a:solidFill>
                  <a:schemeClr val="bg1"/>
                </a:solidFill>
                <a:latin typeface="Times New Roman" panose="02020603050405020304" pitchFamily="18" charset="0"/>
                <a:cs typeface="Times New Roman" panose="02020603050405020304" pitchFamily="18" charset="0"/>
              </a:rPr>
              <a:t>Programación de los componentes neumáticos</a:t>
            </a:r>
          </a:p>
        </p:txBody>
      </p:sp>
    </p:spTree>
    <p:extLst>
      <p:ext uri="{BB962C8B-B14F-4D97-AF65-F5344CB8AC3E}">
        <p14:creationId xmlns:p14="http://schemas.microsoft.com/office/powerpoint/2010/main" val="332264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650908" y="6356870"/>
            <a:ext cx="465429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200" b="0" i="1" u="none" strike="noStrike" kern="1200" cap="none" spc="0" normalizeH="0" baseline="0" noProof="0" dirty="0">
                <a:ln>
                  <a:noFill/>
                </a:ln>
                <a:solidFill>
                  <a:srgbClr val="000000">
                    <a:alpha val="80000"/>
                  </a:srgbClr>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289512" y="6356350"/>
            <a:ext cx="1064287"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000000">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s-ES" sz="1200" b="0" i="0" u="none" strike="noStrike" kern="1200" cap="none" spc="0" normalizeH="0" baseline="0" noProof="0" dirty="0">
              <a:ln>
                <a:noFill/>
              </a:ln>
              <a:solidFill>
                <a:srgbClr val="000000">
                  <a:alpha val="80000"/>
                </a:srgbClr>
              </a:solidFill>
              <a:effectLst/>
              <a:uLnTx/>
              <a:uFillTx/>
              <a:latin typeface="Calibri" panose="020F0502020204030204"/>
              <a:ea typeface="+mn-ea"/>
              <a:cs typeface="+mn-cs"/>
            </a:endParaRPr>
          </a:p>
        </p:txBody>
      </p:sp>
      <p:sp>
        <p:nvSpPr>
          <p:cNvPr id="10" name="Marcador de pie de página 3">
            <a:extLst>
              <a:ext uri="{FF2B5EF4-FFF2-40B4-BE49-F238E27FC236}">
                <a16:creationId xmlns:a16="http://schemas.microsoft.com/office/drawing/2014/main" id="{A5182205-AEF7-4FED-B848-EC102B1B6F00}"/>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4. Programación implementada en la máquina H268EAM</a:t>
            </a:r>
          </a:p>
        </p:txBody>
      </p:sp>
      <p:sp>
        <p:nvSpPr>
          <p:cNvPr id="7" name="Rectángulo 6">
            <a:extLst>
              <a:ext uri="{FF2B5EF4-FFF2-40B4-BE49-F238E27FC236}">
                <a16:creationId xmlns:a16="http://schemas.microsoft.com/office/drawing/2014/main" id="{313CBA5B-50D7-40C6-A73E-BBB48677C5FE}"/>
              </a:ext>
            </a:extLst>
          </p:cNvPr>
          <p:cNvSpPr/>
          <p:nvPr/>
        </p:nvSpPr>
        <p:spPr>
          <a:xfrm>
            <a:off x="4007441" y="0"/>
            <a:ext cx="64346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327F3288-4EFC-43F1-9A68-3EB8F3AAE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800" y="419634"/>
            <a:ext cx="7540823" cy="5936716"/>
          </a:xfrm>
          <a:prstGeom prst="rect">
            <a:avLst/>
          </a:prstGeom>
        </p:spPr>
      </p:pic>
      <p:sp>
        <p:nvSpPr>
          <p:cNvPr id="11" name="Título 1">
            <a:extLst>
              <a:ext uri="{FF2B5EF4-FFF2-40B4-BE49-F238E27FC236}">
                <a16:creationId xmlns:a16="http://schemas.microsoft.com/office/drawing/2014/main" id="{EE1F7F06-1100-44A8-AFB9-FDE691E79E84}"/>
              </a:ext>
            </a:extLst>
          </p:cNvPr>
          <p:cNvSpPr>
            <a:spLocks noGrp="1"/>
          </p:cNvSpPr>
          <p:nvPr>
            <p:ph type="title"/>
          </p:nvPr>
        </p:nvSpPr>
        <p:spPr>
          <a:xfrm>
            <a:off x="288360" y="2531310"/>
            <a:ext cx="3363974" cy="1818159"/>
          </a:xfrm>
          <a:noFill/>
          <a:ln w="19050">
            <a:solidFill>
              <a:schemeClr val="bg1"/>
            </a:solidFill>
          </a:ln>
        </p:spPr>
        <p:txBody>
          <a:bodyPr wrap="square">
            <a:normAutofit/>
          </a:bodyPr>
          <a:lstStyle/>
          <a:p>
            <a:pPr algn="ctr"/>
            <a:r>
              <a:rPr lang="es-ES" sz="3600" dirty="0">
                <a:solidFill>
                  <a:schemeClr val="bg1"/>
                </a:solidFill>
                <a:latin typeface="Times New Roman" panose="02020603050405020304" pitchFamily="18" charset="0"/>
                <a:cs typeface="Times New Roman" panose="02020603050405020304" pitchFamily="18" charset="0"/>
              </a:rPr>
              <a:t>Programación de los componentes neumáticos</a:t>
            </a:r>
          </a:p>
        </p:txBody>
      </p:sp>
    </p:spTree>
    <p:extLst>
      <p:ext uri="{BB962C8B-B14F-4D97-AF65-F5344CB8AC3E}">
        <p14:creationId xmlns:p14="http://schemas.microsoft.com/office/powerpoint/2010/main" val="23630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650908" y="6356350"/>
            <a:ext cx="4654296"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200" b="0" i="1" u="none" strike="noStrike" kern="1200" cap="none" spc="0" normalizeH="0" baseline="0" noProof="0" dirty="0">
                <a:ln>
                  <a:noFill/>
                </a:ln>
                <a:solidFill>
                  <a:srgbClr val="000000">
                    <a:alpha val="80000"/>
                  </a:srgbClr>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289512" y="6356350"/>
            <a:ext cx="1064287"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000000">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s-ES" sz="1200" b="0" i="0" u="none" strike="noStrike" kern="1200" cap="none" spc="0" normalizeH="0" baseline="0" noProof="0" dirty="0">
              <a:ln>
                <a:noFill/>
              </a:ln>
              <a:solidFill>
                <a:srgbClr val="000000">
                  <a:alpha val="80000"/>
                </a:srgbClr>
              </a:solidFill>
              <a:effectLst/>
              <a:uLnTx/>
              <a:uFillTx/>
              <a:latin typeface="Calibri" panose="020F0502020204030204"/>
              <a:ea typeface="+mn-ea"/>
              <a:cs typeface="+mn-cs"/>
            </a:endParaRPr>
          </a:p>
        </p:txBody>
      </p:sp>
      <p:sp>
        <p:nvSpPr>
          <p:cNvPr id="10" name="Marcador de pie de página 3">
            <a:extLst>
              <a:ext uri="{FF2B5EF4-FFF2-40B4-BE49-F238E27FC236}">
                <a16:creationId xmlns:a16="http://schemas.microsoft.com/office/drawing/2014/main" id="{A5182205-AEF7-4FED-B848-EC102B1B6F00}"/>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4. Programación implementada en la máquina H268EAM</a:t>
            </a:r>
          </a:p>
        </p:txBody>
      </p:sp>
      <p:sp>
        <p:nvSpPr>
          <p:cNvPr id="7" name="Rectángulo 6">
            <a:extLst>
              <a:ext uri="{FF2B5EF4-FFF2-40B4-BE49-F238E27FC236}">
                <a16:creationId xmlns:a16="http://schemas.microsoft.com/office/drawing/2014/main" id="{313CBA5B-50D7-40C6-A73E-BBB48677C5FE}"/>
              </a:ext>
            </a:extLst>
          </p:cNvPr>
          <p:cNvSpPr/>
          <p:nvPr/>
        </p:nvSpPr>
        <p:spPr>
          <a:xfrm>
            <a:off x="4007441" y="0"/>
            <a:ext cx="64346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327F3288-4EFC-43F1-9A68-3EB8F3AAE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162" y="419634"/>
            <a:ext cx="5528350" cy="5936716"/>
          </a:xfrm>
          <a:prstGeom prst="rect">
            <a:avLst/>
          </a:prstGeom>
        </p:spPr>
      </p:pic>
      <p:sp>
        <p:nvSpPr>
          <p:cNvPr id="11" name="Título 1">
            <a:extLst>
              <a:ext uri="{FF2B5EF4-FFF2-40B4-BE49-F238E27FC236}">
                <a16:creationId xmlns:a16="http://schemas.microsoft.com/office/drawing/2014/main" id="{EE1F7F06-1100-44A8-AFB9-FDE691E79E84}"/>
              </a:ext>
            </a:extLst>
          </p:cNvPr>
          <p:cNvSpPr>
            <a:spLocks noGrp="1"/>
          </p:cNvSpPr>
          <p:nvPr>
            <p:ph type="title"/>
          </p:nvPr>
        </p:nvSpPr>
        <p:spPr>
          <a:xfrm>
            <a:off x="288360" y="2531310"/>
            <a:ext cx="3363974" cy="1818159"/>
          </a:xfrm>
          <a:noFill/>
          <a:ln w="19050">
            <a:solidFill>
              <a:schemeClr val="bg1"/>
            </a:solidFill>
          </a:ln>
        </p:spPr>
        <p:txBody>
          <a:bodyPr wrap="square">
            <a:normAutofit/>
          </a:bodyPr>
          <a:lstStyle/>
          <a:p>
            <a:pPr algn="ctr"/>
            <a:r>
              <a:rPr lang="es-ES" sz="3600" dirty="0">
                <a:solidFill>
                  <a:schemeClr val="bg1"/>
                </a:solidFill>
                <a:latin typeface="Times New Roman" panose="02020603050405020304" pitchFamily="18" charset="0"/>
                <a:cs typeface="Times New Roman" panose="02020603050405020304" pitchFamily="18" charset="0"/>
              </a:rPr>
              <a:t>Programación del motor con Arduino</a:t>
            </a:r>
          </a:p>
        </p:txBody>
      </p:sp>
    </p:spTree>
    <p:extLst>
      <p:ext uri="{BB962C8B-B14F-4D97-AF65-F5344CB8AC3E}">
        <p14:creationId xmlns:p14="http://schemas.microsoft.com/office/powerpoint/2010/main" val="320465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64352" y="836712"/>
            <a:ext cx="3415424" cy="1622321"/>
          </a:xfrm>
          <a:solidFill>
            <a:srgbClr val="C8CACA"/>
          </a:solidFill>
          <a:ln w="19050">
            <a:solidFill>
              <a:schemeClr val="tx1"/>
            </a:solidFill>
          </a:ln>
        </p:spPr>
        <p:txBody>
          <a:bodyPr>
            <a:normAutofit/>
          </a:bodyPr>
          <a:lstStyle/>
          <a:p>
            <a:pPr algn="ctr"/>
            <a:r>
              <a:rPr lang="es-ES" sz="4000" dirty="0">
                <a:latin typeface="Times New Roman" panose="02020603050405020304" pitchFamily="18" charset="0"/>
                <a:cs typeface="Times New Roman" panose="02020603050405020304" pitchFamily="18" charset="0"/>
              </a:rPr>
              <a:t>Prácticas docentes </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5123688" y="6356350"/>
            <a:ext cx="4500704" cy="365125"/>
          </a:xfrm>
        </p:spPr>
        <p:txBody>
          <a:bodyPr>
            <a:normAutofit fontScale="92500"/>
          </a:bodyPr>
          <a:lstStyle/>
          <a:p>
            <a:pPr algn="l">
              <a:lnSpc>
                <a:spcPct val="90000"/>
              </a:lnSpc>
              <a:spcAft>
                <a:spcPts val="600"/>
              </a:spcAft>
            </a:pPr>
            <a:r>
              <a:rPr lang="es-ES" i="1" dirty="0">
                <a:solidFill>
                  <a:schemeClr val="tx1"/>
                </a:solidFill>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8610600" y="6356350"/>
            <a:ext cx="2743200" cy="365125"/>
          </a:xfrm>
        </p:spPr>
        <p:txBody>
          <a:bodyPr>
            <a:normAutofit/>
          </a:bodyPr>
          <a:lstStyle/>
          <a:p>
            <a:pPr>
              <a:spcAft>
                <a:spcPts val="600"/>
              </a:spcAft>
            </a:pPr>
            <a:fld id="{59C88975-A015-4C21-8216-90FC29EE1340}" type="slidenum">
              <a:rPr lang="es-ES">
                <a:solidFill>
                  <a:srgbClr val="303030"/>
                </a:solidFill>
              </a:rPr>
              <a:pPr>
                <a:spcAft>
                  <a:spcPts val="600"/>
                </a:spcAft>
              </a:pPr>
              <a:t>16</a:t>
            </a:fld>
            <a:endParaRPr lang="es-ES" dirty="0">
              <a:solidFill>
                <a:srgbClr val="303030"/>
              </a:solidFill>
            </a:endParaRPr>
          </a:p>
        </p:txBody>
      </p:sp>
      <p:graphicFrame>
        <p:nvGraphicFramePr>
          <p:cNvPr id="7" name="Diagrama 6">
            <a:extLst>
              <a:ext uri="{FF2B5EF4-FFF2-40B4-BE49-F238E27FC236}">
                <a16:creationId xmlns:a16="http://schemas.microsoft.com/office/drawing/2014/main" id="{3CB9435B-F188-4BD9-93C3-D16994E863F6}"/>
              </a:ext>
            </a:extLst>
          </p:cNvPr>
          <p:cNvGraphicFramePr/>
          <p:nvPr>
            <p:extLst>
              <p:ext uri="{D42A27DB-BD31-4B8C-83A1-F6EECF244321}">
                <p14:modId xmlns:p14="http://schemas.microsoft.com/office/powerpoint/2010/main" val="2594189554"/>
              </p:ext>
            </p:extLst>
          </p:nvPr>
        </p:nvGraphicFramePr>
        <p:xfrm>
          <a:off x="5303408" y="644891"/>
          <a:ext cx="62242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12">
            <a:extLst>
              <a:ext uri="{FF2B5EF4-FFF2-40B4-BE49-F238E27FC236}">
                <a16:creationId xmlns:a16="http://schemas.microsoft.com/office/drawing/2014/main" id="{EB8204A6-5903-41F9-B011-20A9CE2411D4}"/>
              </a:ext>
            </a:extLst>
          </p:cNvPr>
          <p:cNvSpPr>
            <a:spLocks noGrp="1"/>
          </p:cNvSpPr>
          <p:nvPr>
            <p:ph idx="1"/>
          </p:nvPr>
        </p:nvSpPr>
        <p:spPr>
          <a:xfrm>
            <a:off x="427848" y="3140968"/>
            <a:ext cx="3888432" cy="2042128"/>
          </a:xfrm>
        </p:spPr>
        <p:txBody>
          <a:bodyPr>
            <a:normAutofit/>
          </a:bodyPr>
          <a:lstStyle/>
          <a:p>
            <a:pPr algn="just"/>
            <a:r>
              <a:rPr lang="es-ES" sz="2000" dirty="0">
                <a:latin typeface="Times New Roman" panose="02020603050405020304" pitchFamily="18" charset="0"/>
                <a:cs typeface="Times New Roman" panose="02020603050405020304" pitchFamily="18" charset="0"/>
              </a:rPr>
              <a:t>Adaptadas para dos niveles de conocimiento de automatización industrial.</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Simplemente son una guía para el docente.</a:t>
            </a:r>
          </a:p>
        </p:txBody>
      </p:sp>
      <p:sp>
        <p:nvSpPr>
          <p:cNvPr id="9" name="Marcador de pie de página 3">
            <a:extLst>
              <a:ext uri="{FF2B5EF4-FFF2-40B4-BE49-F238E27FC236}">
                <a16:creationId xmlns:a16="http://schemas.microsoft.com/office/drawing/2014/main" id="{CEB746D9-5547-4C07-AA11-EB9F92AF839F}"/>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5. Experiencias docentes</a:t>
            </a:r>
          </a:p>
        </p:txBody>
      </p:sp>
    </p:spTree>
    <p:extLst>
      <p:ext uri="{BB962C8B-B14F-4D97-AF65-F5344CB8AC3E}">
        <p14:creationId xmlns:p14="http://schemas.microsoft.com/office/powerpoint/2010/main" val="116648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8342CCD5-CDE6-4AA4-85E4-2C053AF22C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457"/>
          <a:stretch/>
        </p:blipFill>
        <p:spPr>
          <a:xfrm>
            <a:off x="296116" y="1396589"/>
            <a:ext cx="11599768" cy="4850598"/>
          </a:xfrm>
          <a:prstGeom prst="rect">
            <a:avLst/>
          </a:prstGeom>
        </p:spPr>
      </p:pic>
      <p:sp>
        <p:nvSpPr>
          <p:cNvPr id="2" name="Título 1">
            <a:extLst>
              <a:ext uri="{FF2B5EF4-FFF2-40B4-BE49-F238E27FC236}">
                <a16:creationId xmlns:a16="http://schemas.microsoft.com/office/drawing/2014/main" id="{67CFC045-4694-49A9-97B6-242FC0B3C2F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ES" sz="4000" kern="1200" dirty="0">
                <a:solidFill>
                  <a:schemeClr val="bg1"/>
                </a:solidFill>
                <a:latin typeface="Times New Roman" panose="02020603050405020304" pitchFamily="18" charset="0"/>
                <a:cs typeface="Times New Roman" panose="02020603050405020304" pitchFamily="18" charset="0"/>
              </a:rPr>
              <a:t>Resumen del presupuesto</a:t>
            </a:r>
          </a:p>
        </p:txBody>
      </p:sp>
      <p:sp>
        <p:nvSpPr>
          <p:cNvPr id="5" name="Marcador de número de diapositiva 4">
            <a:extLst>
              <a:ext uri="{FF2B5EF4-FFF2-40B4-BE49-F238E27FC236}">
                <a16:creationId xmlns:a16="http://schemas.microsoft.com/office/drawing/2014/main" id="{4C94DB7B-573D-4BF4-B1D1-80DD75A3CB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9C88975-A015-4C21-8216-90FC29EE1340}" type="slidenum">
              <a:rPr lang="en-US" smtClean="0"/>
              <a:pPr>
                <a:spcAft>
                  <a:spcPts val="600"/>
                </a:spcAft>
              </a:pPr>
              <a:t>17</a:t>
            </a:fld>
            <a:endParaRPr lang="en-US"/>
          </a:p>
        </p:txBody>
      </p:sp>
      <p:sp>
        <p:nvSpPr>
          <p:cNvPr id="8" name="Marcador de pie de página 3">
            <a:extLst>
              <a:ext uri="{FF2B5EF4-FFF2-40B4-BE49-F238E27FC236}">
                <a16:creationId xmlns:a16="http://schemas.microsoft.com/office/drawing/2014/main" id="{05288647-64B0-4D59-AE40-0C6A4E74AA83}"/>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6. Presupuesto</a:t>
            </a:r>
          </a:p>
        </p:txBody>
      </p:sp>
      <p:sp>
        <p:nvSpPr>
          <p:cNvPr id="9" name="Marcador de pie de página 3">
            <a:extLst>
              <a:ext uri="{FF2B5EF4-FFF2-40B4-BE49-F238E27FC236}">
                <a16:creationId xmlns:a16="http://schemas.microsoft.com/office/drawing/2014/main" id="{820F5FAD-1284-4FA0-A70F-5921C41F7CF6}"/>
              </a:ext>
            </a:extLst>
          </p:cNvPr>
          <p:cNvSpPr txBox="1">
            <a:spLocks/>
          </p:cNvSpPr>
          <p:nvPr/>
        </p:nvSpPr>
        <p:spPr>
          <a:xfrm>
            <a:off x="838200" y="6356349"/>
            <a:ext cx="4684517"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spTree>
    <p:extLst>
      <p:ext uri="{BB962C8B-B14F-4D97-AF65-F5344CB8AC3E}">
        <p14:creationId xmlns:p14="http://schemas.microsoft.com/office/powerpoint/2010/main" val="43028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16F6917-F4DA-4D72-861E-2C136E9B82F3}"/>
              </a:ext>
            </a:extLst>
          </p:cNvPr>
          <p:cNvPicPr>
            <a:picLocks noChangeAspect="1"/>
          </p:cNvPicPr>
          <p:nvPr/>
        </p:nvPicPr>
        <p:blipFill rotWithShape="1">
          <a:blip r:embed="rId2"/>
          <a:srcRect r="1" b="838"/>
          <a:stretch/>
        </p:blipFill>
        <p:spPr>
          <a:xfrm>
            <a:off x="7247168" y="891834"/>
            <a:ext cx="4291298" cy="5074331"/>
          </a:xfrm>
          <a:prstGeom prst="rect">
            <a:avLst/>
          </a:prstGeom>
        </p:spPr>
      </p:pic>
      <p:sp>
        <p:nvSpPr>
          <p:cNvPr id="2" name="Título 1">
            <a:extLst>
              <a:ext uri="{FF2B5EF4-FFF2-40B4-BE49-F238E27FC236}">
                <a16:creationId xmlns:a16="http://schemas.microsoft.com/office/drawing/2014/main" id="{AF33771D-568D-4822-82A8-9B6EEE0B94B9}"/>
              </a:ext>
            </a:extLst>
          </p:cNvPr>
          <p:cNvSpPr>
            <a:spLocks noGrp="1"/>
          </p:cNvSpPr>
          <p:nvPr>
            <p:ph type="title"/>
          </p:nvPr>
        </p:nvSpPr>
        <p:spPr>
          <a:xfrm>
            <a:off x="652750" y="418133"/>
            <a:ext cx="6019314" cy="1066652"/>
          </a:xfrm>
          <a:ln>
            <a:solidFill>
              <a:schemeClr val="bg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p>
            <a:pPr algn="ctr"/>
            <a:r>
              <a:rPr lang="es-ES" dirty="0">
                <a:latin typeface="Times New Roman" panose="02020603050405020304" pitchFamily="18" charset="0"/>
                <a:cs typeface="Times New Roman" panose="02020603050405020304" pitchFamily="18" charset="0"/>
              </a:rPr>
              <a:t>Resultados obtenidos</a:t>
            </a:r>
          </a:p>
        </p:txBody>
      </p:sp>
      <p:sp>
        <p:nvSpPr>
          <p:cNvPr id="3" name="Marcador de contenido 2">
            <a:extLst>
              <a:ext uri="{FF2B5EF4-FFF2-40B4-BE49-F238E27FC236}">
                <a16:creationId xmlns:a16="http://schemas.microsoft.com/office/drawing/2014/main" id="{FA3B3077-67FE-4C8D-A65D-CD24B7B3F9F9}"/>
              </a:ext>
            </a:extLst>
          </p:cNvPr>
          <p:cNvSpPr>
            <a:spLocks noGrp="1"/>
          </p:cNvSpPr>
          <p:nvPr>
            <p:ph idx="1"/>
          </p:nvPr>
        </p:nvSpPr>
        <p:spPr>
          <a:xfrm>
            <a:off x="652750" y="1772816"/>
            <a:ext cx="6019314" cy="4320480"/>
          </a:xfrm>
          <a:noFill/>
        </p:spPr>
        <p:txBody>
          <a:bodyPr vert="horz" lIns="91440" tIns="45720" rIns="91440" bIns="45720" rtlCol="0">
            <a:normAutofit/>
          </a:bodyPr>
          <a:lstStyle/>
          <a:p>
            <a:pPr>
              <a:buFont typeface="Wingdings" panose="05000000000000000000" pitchFamily="2" charset="2"/>
              <a:buChar char="ü"/>
            </a:pPr>
            <a:r>
              <a:rPr lang="es-ES" sz="2200" dirty="0">
                <a:latin typeface="Times New Roman" panose="02020603050405020304" pitchFamily="18" charset="0"/>
                <a:cs typeface="Times New Roman" panose="02020603050405020304" pitchFamily="18" charset="0"/>
              </a:rPr>
              <a:t>Implementación de los estados establecidos en la Guía Gemma.</a:t>
            </a:r>
          </a:p>
          <a:p>
            <a:pPr>
              <a:buFont typeface="Wingdings" panose="05000000000000000000" pitchFamily="2" charset="2"/>
              <a:buChar char="ü"/>
            </a:pPr>
            <a:endParaRPr lang="es-E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s-ES" sz="2200" dirty="0">
                <a:latin typeface="Times New Roman" panose="02020603050405020304" pitchFamily="18" charset="0"/>
                <a:cs typeface="Times New Roman" panose="02020603050405020304" pitchFamily="18" charset="0"/>
              </a:rPr>
              <a:t>Puesta a punto del hardware de la máquina H268EAM.</a:t>
            </a:r>
          </a:p>
          <a:p>
            <a:pPr marL="0" indent="0">
              <a:buNone/>
            </a:pPr>
            <a:endParaRPr lang="es-E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s-ES" sz="2200" dirty="0">
                <a:latin typeface="Times New Roman" panose="02020603050405020304" pitchFamily="18" charset="0"/>
                <a:cs typeface="Times New Roman" panose="02020603050405020304" pitchFamily="18" charset="0"/>
              </a:rPr>
              <a:t>Diseño de la interfaz de pantalla VT585W.</a:t>
            </a:r>
          </a:p>
          <a:p>
            <a:pPr>
              <a:buFont typeface="Wingdings" panose="05000000000000000000" pitchFamily="2" charset="2"/>
              <a:buChar char="ü"/>
            </a:pPr>
            <a:endParaRPr lang="es-ES" sz="2200" dirty="0">
              <a:latin typeface="Times New Roman" panose="02020603050405020304" pitchFamily="18" charset="0"/>
              <a:cs typeface="Times New Roman" panose="02020603050405020304" pitchFamily="18" charset="0"/>
            </a:endParaRPr>
          </a:p>
          <a:p>
            <a:pPr>
              <a:buFont typeface="Times New Roman" panose="02020603050405020304" pitchFamily="18" charset="0"/>
              <a:buChar char="х"/>
            </a:pPr>
            <a:r>
              <a:rPr lang="es-ES" sz="2200" dirty="0">
                <a:latin typeface="Times New Roman" panose="02020603050405020304" pitchFamily="18" charset="0"/>
                <a:cs typeface="Times New Roman" panose="02020603050405020304" pitchFamily="18" charset="0"/>
              </a:rPr>
              <a:t>Implementación de la interfaz diseñada en la pantalla VT585W.</a:t>
            </a:r>
            <a:endParaRPr lang="es-E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s-E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s-ES" sz="2000" dirty="0"/>
          </a:p>
        </p:txBody>
      </p:sp>
      <p:sp>
        <p:nvSpPr>
          <p:cNvPr id="5" name="Marcador de número de diapositiva 4">
            <a:extLst>
              <a:ext uri="{FF2B5EF4-FFF2-40B4-BE49-F238E27FC236}">
                <a16:creationId xmlns:a16="http://schemas.microsoft.com/office/drawing/2014/main" id="{559ECC03-FB5C-4746-A5B3-B81E79215D95}"/>
              </a:ext>
            </a:extLst>
          </p:cNvPr>
          <p:cNvSpPr>
            <a:spLocks noGrp="1"/>
          </p:cNvSpPr>
          <p:nvPr>
            <p:ph type="sldNum" sz="quarter" idx="12"/>
          </p:nvPr>
        </p:nvSpPr>
        <p:spPr>
          <a:xfrm>
            <a:off x="10632504" y="6381328"/>
            <a:ext cx="625443" cy="365125"/>
          </a:xfrm>
          <a:prstGeom prst="ellipse">
            <a:avLst/>
          </a:prstGeom>
          <a:noFill/>
        </p:spPr>
        <p:txBody>
          <a:bodyPr vert="horz" lIns="91440" tIns="45720" rIns="91440" bIns="45720" rtlCol="0" anchor="ctr">
            <a:normAutofit/>
          </a:bodyPr>
          <a:lstStyle/>
          <a:p>
            <a:pPr>
              <a:lnSpc>
                <a:spcPct val="90000"/>
              </a:lnSpc>
              <a:spcAft>
                <a:spcPts val="600"/>
              </a:spcAft>
              <a:defRPr/>
            </a:pPr>
            <a:fld id="{59C88975-A015-4C21-8216-90FC29EE1340}" type="slidenum">
              <a:rPr lang="en-US">
                <a:solidFill>
                  <a:schemeClr val="tx1"/>
                </a:solidFill>
                <a:latin typeface="Calibri" panose="020F0502020204030204"/>
              </a:rPr>
              <a:pPr>
                <a:lnSpc>
                  <a:spcPct val="90000"/>
                </a:lnSpc>
                <a:spcAft>
                  <a:spcPts val="600"/>
                </a:spcAft>
                <a:defRPr/>
              </a:pPr>
              <a:t>18</a:t>
            </a:fld>
            <a:endParaRPr lang="en-US" dirty="0">
              <a:solidFill>
                <a:schemeClr val="tx1"/>
              </a:solidFill>
              <a:latin typeface="Calibri" panose="020F0502020204030204"/>
            </a:endParaRPr>
          </a:p>
        </p:txBody>
      </p:sp>
      <p:sp>
        <p:nvSpPr>
          <p:cNvPr id="12" name="Marcador de pie de página 3">
            <a:extLst>
              <a:ext uri="{FF2B5EF4-FFF2-40B4-BE49-F238E27FC236}">
                <a16:creationId xmlns:a16="http://schemas.microsoft.com/office/drawing/2014/main" id="{E7BA38B4-4865-47F7-86AE-349CBB614EB6}"/>
              </a:ext>
            </a:extLst>
          </p:cNvPr>
          <p:cNvSpPr txBox="1">
            <a:spLocks/>
          </p:cNvSpPr>
          <p:nvPr/>
        </p:nvSpPr>
        <p:spPr>
          <a:xfrm>
            <a:off x="652750" y="6381327"/>
            <a:ext cx="4806184"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sp>
        <p:nvSpPr>
          <p:cNvPr id="14" name="Marcador de pie de página 3">
            <a:extLst>
              <a:ext uri="{FF2B5EF4-FFF2-40B4-BE49-F238E27FC236}">
                <a16:creationId xmlns:a16="http://schemas.microsoft.com/office/drawing/2014/main" id="{CB61370A-D242-4266-8F3C-367D435179C5}"/>
              </a:ext>
            </a:extLst>
          </p:cNvPr>
          <p:cNvSpPr txBox="1">
            <a:spLocks/>
          </p:cNvSpPr>
          <p:nvPr/>
        </p:nvSpPr>
        <p:spPr>
          <a:xfrm>
            <a:off x="5951984" y="130329"/>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7. Conclusión y líneas abiertas</a:t>
            </a:r>
            <a:endParaRPr lang="en-GB" i="1" dirty="0">
              <a:solidFill>
                <a:schemeClr val="tx1">
                  <a:alpha val="80000"/>
                </a:schemeClr>
              </a:solidFill>
            </a:endParaRPr>
          </a:p>
        </p:txBody>
      </p:sp>
    </p:spTree>
    <p:extLst>
      <p:ext uri="{BB962C8B-B14F-4D97-AF65-F5344CB8AC3E}">
        <p14:creationId xmlns:p14="http://schemas.microsoft.com/office/powerpoint/2010/main" val="296787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37">
            <a:extLst>
              <a:ext uri="{FF2B5EF4-FFF2-40B4-BE49-F238E27FC236}">
                <a16:creationId xmlns:a16="http://schemas.microsoft.com/office/drawing/2014/main" id="{7E6CA27E-BEE7-49F6-9FBE-99A7492A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DF619EE8-EE83-40DB-A902-5EB087E5C2F2}"/>
              </a:ext>
            </a:extLst>
          </p:cNvPr>
          <p:cNvPicPr/>
          <p:nvPr/>
        </p:nvPicPr>
        <p:blipFill rotWithShape="1">
          <a:blip r:embed="rId2">
            <a:extLst>
              <a:ext uri="{28A0092B-C50C-407E-A947-70E740481C1C}">
                <a14:useLocalDpi xmlns:a14="http://schemas.microsoft.com/office/drawing/2010/main" val="0"/>
              </a:ext>
            </a:extLst>
          </a:blip>
          <a:srcRect r="2" b="12903"/>
          <a:stretch/>
        </p:blipFill>
        <p:spPr bwMode="auto">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p:spPr>
      </p:pic>
      <p:pic>
        <p:nvPicPr>
          <p:cNvPr id="12" name="Imagen 11">
            <a:extLst>
              <a:ext uri="{FF2B5EF4-FFF2-40B4-BE49-F238E27FC236}">
                <a16:creationId xmlns:a16="http://schemas.microsoft.com/office/drawing/2014/main" id="{5DB43654-6951-4019-94AE-F67C18702CC9}"/>
              </a:ext>
            </a:extLst>
          </p:cNvPr>
          <p:cNvPicPr/>
          <p:nvPr/>
        </p:nvPicPr>
        <p:blipFill rotWithShape="1">
          <a:blip r:embed="rId3">
            <a:extLst>
              <a:ext uri="{28A0092B-C50C-407E-A947-70E740481C1C}">
                <a14:useLocalDpi xmlns:a14="http://schemas.microsoft.com/office/drawing/2010/main" val="0"/>
              </a:ext>
            </a:extLst>
          </a:blip>
          <a:srcRect l="3134" r="3" b="3"/>
          <a:stretch/>
        </p:blipFill>
        <p:spPr bwMode="auto">
          <a:xfrm>
            <a:off x="4791075" y="4357117"/>
            <a:ext cx="4570758" cy="2500884"/>
          </a:xfrm>
          <a:custGeom>
            <a:avLst/>
            <a:gdLst>
              <a:gd name="connsiteX0" fmla="*/ 1717230 w 4570758"/>
              <a:gd name="connsiteY0" fmla="*/ 0 h 2500884"/>
              <a:gd name="connsiteX1" fmla="*/ 4570758 w 4570758"/>
              <a:gd name="connsiteY1" fmla="*/ 0 h 2500884"/>
              <a:gd name="connsiteX2" fmla="*/ 3411951 w 4570758"/>
              <a:gd name="connsiteY2" fmla="*/ 2500884 h 2500884"/>
              <a:gd name="connsiteX3" fmla="*/ 3405728 w 4570758"/>
              <a:gd name="connsiteY3" fmla="*/ 2500884 h 2500884"/>
              <a:gd name="connsiteX4" fmla="*/ 2215937 w 4570758"/>
              <a:gd name="connsiteY4" fmla="*/ 2500884 h 2500884"/>
              <a:gd name="connsiteX5" fmla="*/ 565892 w 4570758"/>
              <a:gd name="connsiteY5" fmla="*/ 2500884 h 2500884"/>
              <a:gd name="connsiteX6" fmla="*/ 0 w 4570758"/>
              <a:gd name="connsiteY6" fmla="*/ 2500884 h 2500884"/>
              <a:gd name="connsiteX7" fmla="*/ 0 w 4570758"/>
              <a:gd name="connsiteY7" fmla="*/ 2500883 h 2500884"/>
              <a:gd name="connsiteX8" fmla="*/ 552186 w 4570758"/>
              <a:gd name="connsiteY8" fmla="*/ 2500883 h 2500884"/>
              <a:gd name="connsiteX9" fmla="*/ 558423 w 4570758"/>
              <a:gd name="connsiteY9"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0758" h="2500884">
                <a:moveTo>
                  <a:pt x="1717230" y="0"/>
                </a:moveTo>
                <a:lnTo>
                  <a:pt x="4570758" y="0"/>
                </a:lnTo>
                <a:lnTo>
                  <a:pt x="3411951" y="2500884"/>
                </a:lnTo>
                <a:lnTo>
                  <a:pt x="3405728" y="2500884"/>
                </a:lnTo>
                <a:lnTo>
                  <a:pt x="2215937" y="2500884"/>
                </a:lnTo>
                <a:lnTo>
                  <a:pt x="565892" y="2500884"/>
                </a:lnTo>
                <a:lnTo>
                  <a:pt x="0" y="2500884"/>
                </a:lnTo>
                <a:lnTo>
                  <a:pt x="0" y="2500883"/>
                </a:lnTo>
                <a:lnTo>
                  <a:pt x="552186" y="2500883"/>
                </a:lnTo>
                <a:lnTo>
                  <a:pt x="558423" y="2500883"/>
                </a:lnTo>
                <a:close/>
              </a:path>
            </a:pathLst>
          </a:custGeom>
          <a:noFill/>
        </p:spPr>
      </p:pic>
      <p:pic>
        <p:nvPicPr>
          <p:cNvPr id="10" name="Imagen 9">
            <a:extLst>
              <a:ext uri="{FF2B5EF4-FFF2-40B4-BE49-F238E27FC236}">
                <a16:creationId xmlns:a16="http://schemas.microsoft.com/office/drawing/2014/main" id="{9AC7C093-338A-4BA9-80B3-FAE197B76AF2}"/>
              </a:ext>
            </a:extLst>
          </p:cNvPr>
          <p:cNvPicPr/>
          <p:nvPr/>
        </p:nvPicPr>
        <p:blipFill rotWithShape="1">
          <a:blip r:embed="rId4">
            <a:extLst>
              <a:ext uri="{28A0092B-C50C-407E-A947-70E740481C1C}">
                <a14:useLocalDpi xmlns:a14="http://schemas.microsoft.com/office/drawing/2010/main" val="0"/>
              </a:ext>
            </a:extLst>
          </a:blip>
          <a:srcRect r="24019" b="1"/>
          <a:stretch/>
        </p:blipFill>
        <p:spPr bwMode="auto">
          <a:xfrm>
            <a:off x="7823674" y="4357117"/>
            <a:ext cx="4368327" cy="2500884"/>
          </a:xfrm>
          <a:custGeom>
            <a:avLst/>
            <a:gdLst>
              <a:gd name="connsiteX0" fmla="*/ 1717230 w 4368327"/>
              <a:gd name="connsiteY0" fmla="*/ 0 h 2500884"/>
              <a:gd name="connsiteX1" fmla="*/ 4368327 w 4368327"/>
              <a:gd name="connsiteY1" fmla="*/ 0 h 2500884"/>
              <a:gd name="connsiteX2" fmla="*/ 4368327 w 4368327"/>
              <a:gd name="connsiteY2" fmla="*/ 2500884 h 2500884"/>
              <a:gd name="connsiteX3" fmla="*/ 0 w 4368327"/>
              <a:gd name="connsiteY3" fmla="*/ 2500884 h 2500884"/>
              <a:gd name="connsiteX4" fmla="*/ 0 w 4368327"/>
              <a:gd name="connsiteY4" fmla="*/ 2500883 h 2500884"/>
              <a:gd name="connsiteX5" fmla="*/ 552186 w 4368327"/>
              <a:gd name="connsiteY5" fmla="*/ 2500883 h 2500884"/>
              <a:gd name="connsiteX6" fmla="*/ 558423 w 4368327"/>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8327" h="2500884">
                <a:moveTo>
                  <a:pt x="1717230" y="0"/>
                </a:moveTo>
                <a:lnTo>
                  <a:pt x="4368327" y="0"/>
                </a:lnTo>
                <a:lnTo>
                  <a:pt x="4368327" y="2500884"/>
                </a:lnTo>
                <a:lnTo>
                  <a:pt x="0" y="2500884"/>
                </a:lnTo>
                <a:lnTo>
                  <a:pt x="0" y="2500883"/>
                </a:lnTo>
                <a:lnTo>
                  <a:pt x="552186" y="2500883"/>
                </a:lnTo>
                <a:lnTo>
                  <a:pt x="558423" y="2500883"/>
                </a:lnTo>
                <a:close/>
              </a:path>
            </a:pathLst>
          </a:custGeom>
          <a:noFill/>
        </p:spPr>
      </p:pic>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30897" y="324745"/>
            <a:ext cx="8930208" cy="1325563"/>
          </a:xfrm>
        </p:spPr>
        <p:txBody>
          <a:bodyPr>
            <a:normAutofit/>
          </a:bodyPr>
          <a:lstStyle/>
          <a:p>
            <a:pPr algn="just"/>
            <a:r>
              <a:rPr lang="es-ES" sz="4000" dirty="0">
                <a:latin typeface="Times New Roman" panose="02020603050405020304" pitchFamily="18" charset="0"/>
                <a:cs typeface="Times New Roman" panose="02020603050405020304" pitchFamily="18" charset="0"/>
              </a:rPr>
              <a:t>Beneficios gracias a la adaptación de la Máquina Aplicadora de Ojales H268EAM</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551384" y="6356350"/>
            <a:ext cx="4752528" cy="365125"/>
          </a:xfrm>
        </p:spPr>
        <p:txBody>
          <a:bodyPr anchor="ctr">
            <a:normAutofit/>
          </a:bodyPr>
          <a:lstStyle/>
          <a:p>
            <a:pPr lvl="0" algn="l" eaLnBrk="0" fontAlgn="base" hangingPunct="0">
              <a:spcBef>
                <a:spcPct val="0"/>
              </a:spcBef>
              <a:spcAft>
                <a:spcPct val="0"/>
              </a:spcAft>
            </a:pPr>
            <a:r>
              <a:rPr lang="es-ES" altLang="es-ES" i="1" dirty="0">
                <a:solidFill>
                  <a:schemeClr val="bg1"/>
                </a:solidFill>
                <a:cs typeface="Times New Roman" panose="02020603050405020304" pitchFamily="18" charset="0"/>
              </a:rPr>
              <a:t>Automatización de la Máquina Industrial Aplicadora de Ojales H268EAM</a:t>
            </a:r>
          </a:p>
        </p:txBody>
      </p:sp>
      <p:sp>
        <p:nvSpPr>
          <p:cNvPr id="13" name="Content Placeholder 12">
            <a:extLst>
              <a:ext uri="{FF2B5EF4-FFF2-40B4-BE49-F238E27FC236}">
                <a16:creationId xmlns:a16="http://schemas.microsoft.com/office/drawing/2014/main" id="{37808799-8055-4CBE-A17A-4EE3EB9E03FD}"/>
              </a:ext>
            </a:extLst>
          </p:cNvPr>
          <p:cNvSpPr>
            <a:spLocks noGrp="1"/>
          </p:cNvSpPr>
          <p:nvPr>
            <p:ph idx="1"/>
          </p:nvPr>
        </p:nvSpPr>
        <p:spPr>
          <a:xfrm>
            <a:off x="729932" y="2662836"/>
            <a:ext cx="5097779" cy="3059380"/>
          </a:xfrm>
        </p:spPr>
        <p:txBody>
          <a:bodyPr anchor="t">
            <a:normAutofit lnSpcReduction="10000"/>
          </a:bodyPr>
          <a:lstStyle/>
          <a:p>
            <a:pPr algn="just"/>
            <a:r>
              <a:rPr lang="es-ES" sz="2000" dirty="0">
                <a:solidFill>
                  <a:srgbClr val="FFFFFF"/>
                </a:solidFill>
                <a:latin typeface="Times New Roman" panose="02020603050405020304" pitchFamily="18" charset="0"/>
                <a:cs typeface="Times New Roman" panose="02020603050405020304" pitchFamily="18" charset="0"/>
              </a:rPr>
              <a:t>Pocos sistemas automatizados reales en las prácticas de Automatización</a:t>
            </a:r>
          </a:p>
          <a:p>
            <a:pPr algn="just"/>
            <a:endParaRPr lang="es-ES" sz="2000" dirty="0">
              <a:solidFill>
                <a:srgbClr val="FFFFFF"/>
              </a:solidFill>
              <a:latin typeface="Times New Roman" panose="02020603050405020304" pitchFamily="18" charset="0"/>
              <a:cs typeface="Times New Roman" panose="02020603050405020304" pitchFamily="18" charset="0"/>
            </a:endParaRPr>
          </a:p>
          <a:p>
            <a:pPr algn="just"/>
            <a:r>
              <a:rPr lang="es-ES" sz="2000" dirty="0">
                <a:solidFill>
                  <a:srgbClr val="FFFFFF"/>
                </a:solidFill>
                <a:latin typeface="Times New Roman" panose="02020603050405020304" pitchFamily="18" charset="0"/>
                <a:cs typeface="Times New Roman" panose="02020603050405020304" pitchFamily="18" charset="0"/>
              </a:rPr>
              <a:t>Empleo de modelos de sistemas de automatización o simulación de procesos en las prácticas.</a:t>
            </a:r>
          </a:p>
          <a:p>
            <a:pPr algn="just"/>
            <a:endParaRPr lang="es-ES" sz="2000" dirty="0">
              <a:solidFill>
                <a:srgbClr val="FFFFFF"/>
              </a:solidFill>
              <a:latin typeface="Times New Roman" panose="02020603050405020304" pitchFamily="18" charset="0"/>
              <a:cs typeface="Times New Roman" panose="02020603050405020304" pitchFamily="18" charset="0"/>
            </a:endParaRPr>
          </a:p>
          <a:p>
            <a:pPr algn="just"/>
            <a:r>
              <a:rPr lang="es-ES" sz="2000" dirty="0">
                <a:solidFill>
                  <a:srgbClr val="FFFFFF"/>
                </a:solidFill>
                <a:latin typeface="Times New Roman" panose="02020603050405020304" pitchFamily="18" charset="0"/>
                <a:cs typeface="Times New Roman" panose="02020603050405020304" pitchFamily="18" charset="0"/>
              </a:rPr>
              <a:t>Oportunidad única para realizar prácticas en un sistema real.</a:t>
            </a:r>
          </a:p>
        </p:txBody>
      </p:sp>
      <p:sp>
        <p:nvSpPr>
          <p:cNvPr id="11" name="Marcador de pie de página 3">
            <a:extLst>
              <a:ext uri="{FF2B5EF4-FFF2-40B4-BE49-F238E27FC236}">
                <a16:creationId xmlns:a16="http://schemas.microsoft.com/office/drawing/2014/main" id="{3765647F-7A91-4423-8C51-E7E3A99A8360}"/>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7. Conclusiones y líneas abiertas</a:t>
            </a:r>
          </a:p>
        </p:txBody>
      </p:sp>
    </p:spTree>
    <p:extLst>
      <p:ext uri="{BB962C8B-B14F-4D97-AF65-F5344CB8AC3E}">
        <p14:creationId xmlns:p14="http://schemas.microsoft.com/office/powerpoint/2010/main" val="712650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711511" y="2510744"/>
            <a:ext cx="2673931" cy="1366528"/>
          </a:xfrm>
          <a:solidFill>
            <a:srgbClr val="FFFFFF"/>
          </a:solidFill>
          <a:ln w="25400" cap="sq">
            <a:solidFill>
              <a:srgbClr val="404040"/>
            </a:solidFill>
            <a:miter lim="800000"/>
          </a:ln>
        </p:spPr>
        <p:txBody>
          <a:bodyPr>
            <a:normAutofit/>
          </a:bodyPr>
          <a:lstStyle/>
          <a:p>
            <a:pPr algn="ctr"/>
            <a:r>
              <a:rPr lang="es-ES" sz="4000" dirty="0">
                <a:solidFill>
                  <a:srgbClr val="262626"/>
                </a:solidFill>
                <a:latin typeface="Times New Roman" panose="02020603050405020304" pitchFamily="18" charset="0"/>
                <a:cs typeface="Times New Roman" panose="02020603050405020304" pitchFamily="18" charset="0"/>
              </a:rPr>
              <a:t>Índice</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789982" y="6275296"/>
            <a:ext cx="778625" cy="365125"/>
          </a:xfrm>
        </p:spPr>
        <p:txBody>
          <a:bodyPr>
            <a:normAutofit/>
          </a:bodyPr>
          <a:lstStyle/>
          <a:p>
            <a:pPr>
              <a:spcAft>
                <a:spcPts val="600"/>
              </a:spcAft>
            </a:pPr>
            <a:fld id="{59C88975-A015-4C21-8216-90FC29EE1340}" type="slidenum">
              <a:rPr lang="es-ES" sz="1100">
                <a:solidFill>
                  <a:schemeClr val="tx1">
                    <a:alpha val="80000"/>
                  </a:schemeClr>
                </a:solidFill>
              </a:rPr>
              <a:pPr>
                <a:spcAft>
                  <a:spcPts val="600"/>
                </a:spcAft>
              </a:pPr>
              <a:t>2</a:t>
            </a:fld>
            <a:endParaRPr lang="es-ES" sz="1100" dirty="0">
              <a:solidFill>
                <a:schemeClr val="tx1">
                  <a:alpha val="80000"/>
                </a:schemeClr>
              </a:solidFill>
            </a:endParaRPr>
          </a:p>
        </p:txBody>
      </p:sp>
      <p:sp>
        <p:nvSpPr>
          <p:cNvPr id="3" name="Rectángulo 2">
            <a:extLst>
              <a:ext uri="{FF2B5EF4-FFF2-40B4-BE49-F238E27FC236}">
                <a16:creationId xmlns:a16="http://schemas.microsoft.com/office/drawing/2014/main" id="{A85DDCB7-72DA-47BE-B011-8CE52D29506D}"/>
              </a:ext>
            </a:extLst>
          </p:cNvPr>
          <p:cNvSpPr/>
          <p:nvPr/>
        </p:nvSpPr>
        <p:spPr>
          <a:xfrm>
            <a:off x="3863752" y="0"/>
            <a:ext cx="1539809" cy="6858000"/>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ontent Placeholder 12">
            <a:extLst>
              <a:ext uri="{FF2B5EF4-FFF2-40B4-BE49-F238E27FC236}">
                <a16:creationId xmlns:a16="http://schemas.microsoft.com/office/drawing/2014/main" id="{37808799-8055-4CBE-A17A-4EE3EB9E03FD}"/>
              </a:ext>
            </a:extLst>
          </p:cNvPr>
          <p:cNvSpPr>
            <a:spLocks noGrp="1"/>
          </p:cNvSpPr>
          <p:nvPr>
            <p:ph idx="1"/>
          </p:nvPr>
        </p:nvSpPr>
        <p:spPr>
          <a:xfrm>
            <a:off x="4511824" y="294696"/>
            <a:ext cx="7056783" cy="5798624"/>
          </a:xfrm>
        </p:spPr>
        <p:txBody>
          <a:bodyPr anchor="ctr">
            <a:normAutofit/>
          </a:bodyPr>
          <a:lstStyle/>
          <a:p>
            <a:pPr marL="514350" indent="-51435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Introducción.</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Descripción de la Máquina Aplicadora de Ojales H268EAM.</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Principales problemas en la puesta a punto de la máquina H268EAM.</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Programación implementada en la máquina H268EAM.</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Experiencias docentes.</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 Presupuesto.</a:t>
            </a:r>
          </a:p>
          <a:p>
            <a:pPr marL="457200" indent="-457200" algn="just">
              <a:lnSpc>
                <a:spcPct val="100000"/>
              </a:lnSpc>
              <a:buFont typeface="+mj-lt"/>
              <a:buAutoNum type="arabicPeriod"/>
            </a:pPr>
            <a:r>
              <a:rPr lang="es-ES" sz="2400" dirty="0">
                <a:latin typeface="Times New Roman" panose="02020603050405020304" pitchFamily="18" charset="0"/>
                <a:cs typeface="Times New Roman" panose="02020603050405020304" pitchFamily="18" charset="0"/>
              </a:rPr>
              <a:t> Conclusiones y líneas abiertas.</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511824" y="6301209"/>
            <a:ext cx="4436815" cy="313300"/>
          </a:xfrm>
        </p:spPr>
        <p:txBody>
          <a:bodyPr>
            <a:normAutofit fontScale="92500"/>
          </a:bodyPr>
          <a:lstStyle/>
          <a:p>
            <a:pPr algn="l">
              <a:spcAft>
                <a:spcPts val="600"/>
              </a:spcAft>
            </a:pPr>
            <a:r>
              <a:rPr lang="es-ES" i="1" dirty="0">
                <a:solidFill>
                  <a:schemeClr val="tx1">
                    <a:alpha val="80000"/>
                  </a:schemeClr>
                </a:solidFill>
              </a:rPr>
              <a:t>Automatización de la Máquina Industrial Aplicadora de Ojales H268EAM</a:t>
            </a:r>
          </a:p>
        </p:txBody>
      </p:sp>
    </p:spTree>
    <p:extLst>
      <p:ext uri="{BB962C8B-B14F-4D97-AF65-F5344CB8AC3E}">
        <p14:creationId xmlns:p14="http://schemas.microsoft.com/office/powerpoint/2010/main" val="31933847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Graphic 70">
            <a:extLst>
              <a:ext uri="{FF2B5EF4-FFF2-40B4-BE49-F238E27FC236}">
                <a16:creationId xmlns:a16="http://schemas.microsoft.com/office/drawing/2014/main" id="{623CD5E4-BAE3-4362-8345-3DB10CE84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360" y="1196752"/>
            <a:ext cx="3886867" cy="3886867"/>
          </a:xfrm>
          <a:prstGeom prst="rect">
            <a:avLst/>
          </a:prstGeom>
        </p:spPr>
      </p:pic>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5878550" y="1767550"/>
            <a:ext cx="5319433" cy="711840"/>
          </a:xfrm>
        </p:spPr>
        <p:txBody>
          <a:bodyPr vert="horz" lIns="91440" tIns="45720" rIns="91440" bIns="45720" rtlCol="0" anchor="t">
            <a:noAutofit/>
          </a:bodyPr>
          <a:lstStyle/>
          <a:p>
            <a:pPr marL="342900" indent="-342900">
              <a:buFont typeface="Arial" panose="020B0604020202020204" pitchFamily="34" charset="0"/>
              <a:buChar char="•"/>
            </a:pPr>
            <a:r>
              <a:rPr lang="en-US" sz="2400" kern="1200" dirty="0">
                <a:solidFill>
                  <a:schemeClr val="tx1"/>
                </a:solidFill>
                <a:latin typeface="Times New Roman" panose="02020603050405020304" pitchFamily="18" charset="0"/>
                <a:cs typeface="Times New Roman" panose="02020603050405020304" pitchFamily="18" charset="0"/>
              </a:rPr>
              <a:t>Update the screen software on the VT585W screen.</a:t>
            </a:r>
            <a:br>
              <a:rPr lang="en-US" sz="2400" kern="1200" dirty="0">
                <a:solidFill>
                  <a:schemeClr val="tx1"/>
                </a:solidFill>
                <a:latin typeface="Times New Roman" panose="02020603050405020304" pitchFamily="18" charset="0"/>
                <a:cs typeface="Times New Roman" panose="02020603050405020304" pitchFamily="18" charset="0"/>
              </a:rPr>
            </a:br>
            <a:endParaRPr lang="en-US" sz="2400" kern="1200" dirty="0">
              <a:solidFill>
                <a:schemeClr val="tx1"/>
              </a:solidFill>
              <a:latin typeface="Times New Roman" panose="02020603050405020304" pitchFamily="18" charset="0"/>
              <a:cs typeface="Times New Roman" panose="02020603050405020304" pitchFamily="18" charset="0"/>
            </a:endParaRPr>
          </a:p>
        </p:txBody>
      </p:sp>
      <p:sp>
        <p:nvSpPr>
          <p:cNvPr id="15" name="Título 1">
            <a:extLst>
              <a:ext uri="{FF2B5EF4-FFF2-40B4-BE49-F238E27FC236}">
                <a16:creationId xmlns:a16="http://schemas.microsoft.com/office/drawing/2014/main" id="{E28AC114-AB97-4B84-B64F-681F89E4FE1F}"/>
              </a:ext>
            </a:extLst>
          </p:cNvPr>
          <p:cNvSpPr txBox="1">
            <a:spLocks/>
          </p:cNvSpPr>
          <p:nvPr/>
        </p:nvSpPr>
        <p:spPr>
          <a:xfrm>
            <a:off x="5691095" y="749235"/>
            <a:ext cx="5319433" cy="802119"/>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atin typeface="Times New Roman" panose="02020603050405020304" pitchFamily="18" charset="0"/>
                <a:cs typeface="Times New Roman" panose="02020603050405020304" pitchFamily="18" charset="0"/>
              </a:rPr>
              <a:t>Future improvements</a:t>
            </a:r>
          </a:p>
        </p:txBody>
      </p:sp>
      <p:sp>
        <p:nvSpPr>
          <p:cNvPr id="16" name="Título 1">
            <a:extLst>
              <a:ext uri="{FF2B5EF4-FFF2-40B4-BE49-F238E27FC236}">
                <a16:creationId xmlns:a16="http://schemas.microsoft.com/office/drawing/2014/main" id="{C4EF715B-9BB5-4F9E-A4D1-3033B9D9FF48}"/>
              </a:ext>
            </a:extLst>
          </p:cNvPr>
          <p:cNvSpPr txBox="1">
            <a:spLocks/>
          </p:cNvSpPr>
          <p:nvPr/>
        </p:nvSpPr>
        <p:spPr>
          <a:xfrm>
            <a:off x="5878550" y="3018528"/>
            <a:ext cx="5319433" cy="8021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Replace the Arduino Pro – Mini by an appropriate periphery module.</a:t>
            </a:r>
          </a:p>
        </p:txBody>
      </p:sp>
      <p:sp>
        <p:nvSpPr>
          <p:cNvPr id="17" name="Título 1">
            <a:extLst>
              <a:ext uri="{FF2B5EF4-FFF2-40B4-BE49-F238E27FC236}">
                <a16:creationId xmlns:a16="http://schemas.microsoft.com/office/drawing/2014/main" id="{4426DAF1-3D5A-4A26-983F-81731CFC1906}"/>
              </a:ext>
            </a:extLst>
          </p:cNvPr>
          <p:cNvSpPr txBox="1">
            <a:spLocks/>
          </p:cNvSpPr>
          <p:nvPr/>
        </p:nvSpPr>
        <p:spPr>
          <a:xfrm>
            <a:off x="5878550" y="4359784"/>
            <a:ext cx="5379352" cy="141223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Refine the designed teaching experiences, according to the real needs detected in the students.</a:t>
            </a:r>
          </a:p>
        </p:txBody>
      </p:sp>
      <p:sp>
        <p:nvSpPr>
          <p:cNvPr id="18" name="Marcador de número de diapositiva 4">
            <a:extLst>
              <a:ext uri="{FF2B5EF4-FFF2-40B4-BE49-F238E27FC236}">
                <a16:creationId xmlns:a16="http://schemas.microsoft.com/office/drawing/2014/main" id="{6ADBA4BD-66D8-476A-BE0A-2B7B73E71411}"/>
              </a:ext>
            </a:extLst>
          </p:cNvPr>
          <p:cNvSpPr>
            <a:spLocks noGrp="1"/>
          </p:cNvSpPr>
          <p:nvPr>
            <p:ph type="sldNum" sz="quarter" idx="12"/>
          </p:nvPr>
        </p:nvSpPr>
        <p:spPr>
          <a:xfrm>
            <a:off x="8610600" y="6356350"/>
            <a:ext cx="2743200" cy="365125"/>
          </a:xfrm>
        </p:spPr>
        <p:txBody>
          <a:bodyPr/>
          <a:lstStyle/>
          <a:p>
            <a:fld id="{55626F01-9E53-4FAB-AE8F-B06DE132B44E}" type="slidenum">
              <a:rPr lang="es-ES" smtClean="0">
                <a:solidFill>
                  <a:schemeClr val="tx1"/>
                </a:solidFill>
              </a:rPr>
              <a:t>20</a:t>
            </a:fld>
            <a:endParaRPr lang="es-ES" dirty="0">
              <a:solidFill>
                <a:schemeClr val="tx1"/>
              </a:solidFill>
            </a:endParaRPr>
          </a:p>
        </p:txBody>
      </p:sp>
      <p:sp>
        <p:nvSpPr>
          <p:cNvPr id="11" name="Marcador de pie de página 3">
            <a:extLst>
              <a:ext uri="{FF2B5EF4-FFF2-40B4-BE49-F238E27FC236}">
                <a16:creationId xmlns:a16="http://schemas.microsoft.com/office/drawing/2014/main" id="{C5C44BBF-44AE-476E-A180-B665D0BC0BDC}"/>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7. </a:t>
            </a:r>
            <a:r>
              <a:rPr lang="en-GB" i="1" dirty="0">
                <a:solidFill>
                  <a:schemeClr val="tx1">
                    <a:alpha val="80000"/>
                  </a:schemeClr>
                </a:solidFill>
              </a:rPr>
              <a:t>Conclusion and Future work</a:t>
            </a:r>
          </a:p>
        </p:txBody>
      </p:sp>
      <p:sp>
        <p:nvSpPr>
          <p:cNvPr id="3" name="Rectangle 1">
            <a:extLst>
              <a:ext uri="{FF2B5EF4-FFF2-40B4-BE49-F238E27FC236}">
                <a16:creationId xmlns:a16="http://schemas.microsoft.com/office/drawing/2014/main" id="{CCC543A5-283F-4EF5-86A6-D36DEB16DA87}"/>
              </a:ext>
            </a:extLst>
          </p:cNvPr>
          <p:cNvSpPr>
            <a:spLocks noGrp="1" noChangeArrowheads="1"/>
          </p:cNvSpPr>
          <p:nvPr>
            <p:ph type="ftr" sz="quarter" idx="11"/>
          </p:nvPr>
        </p:nvSpPr>
        <p:spPr bwMode="auto">
          <a:xfrm>
            <a:off x="5695950" y="6375013"/>
            <a:ext cx="43015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s-ES" b="0" i="1" u="none" strike="noStrike" cap="none" normalizeH="0" baseline="0" dirty="0">
                <a:ln>
                  <a:noFill/>
                </a:ln>
                <a:solidFill>
                  <a:schemeClr val="tx1"/>
                </a:solidFill>
                <a:effectLst/>
                <a:cs typeface="Times New Roman" panose="02020603050405020304" pitchFamily="18" charset="0"/>
              </a:rPr>
              <a:t>Automation of the Industrial Eyelet Applicator Machine H268EAM </a:t>
            </a:r>
          </a:p>
        </p:txBody>
      </p:sp>
    </p:spTree>
    <p:extLst>
      <p:ext uri="{BB962C8B-B14F-4D97-AF65-F5344CB8AC3E}">
        <p14:creationId xmlns:p14="http://schemas.microsoft.com/office/powerpoint/2010/main" val="285769878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F5FAB85-3705-4412-BDCF-EF3A0292590D}"/>
              </a:ext>
            </a:extLst>
          </p:cNvPr>
          <p:cNvSpPr>
            <a:spLocks noGrp="1"/>
          </p:cNvSpPr>
          <p:nvPr>
            <p:ph type="ctrTitle"/>
          </p:nvPr>
        </p:nvSpPr>
        <p:spPr>
          <a:xfrm>
            <a:off x="1524000" y="2472060"/>
            <a:ext cx="9144000" cy="1913880"/>
          </a:xfrm>
          <a:solidFill>
            <a:schemeClr val="bg1"/>
          </a:solidFill>
          <a:ln>
            <a:solidFill>
              <a:schemeClr val="tx1"/>
            </a:solidFill>
          </a:ln>
        </p:spPr>
        <p:txBody>
          <a:bodyPr/>
          <a:lstStyle/>
          <a:p>
            <a:r>
              <a:rPr lang="es-ES" dirty="0"/>
              <a:t>MUCHAS GRACIAS POR VUESTRA ATENCIÓN</a:t>
            </a:r>
          </a:p>
        </p:txBody>
      </p:sp>
      <p:sp>
        <p:nvSpPr>
          <p:cNvPr id="5" name="Marcador de número de diapositiva 4">
            <a:extLst>
              <a:ext uri="{FF2B5EF4-FFF2-40B4-BE49-F238E27FC236}">
                <a16:creationId xmlns:a16="http://schemas.microsoft.com/office/drawing/2014/main" id="{2AE4B77C-71B6-49D0-AA15-8685351F3823}"/>
              </a:ext>
            </a:extLst>
          </p:cNvPr>
          <p:cNvSpPr>
            <a:spLocks noGrp="1"/>
          </p:cNvSpPr>
          <p:nvPr>
            <p:ph type="sldNum" sz="quarter" idx="12"/>
          </p:nvPr>
        </p:nvSpPr>
        <p:spPr/>
        <p:txBody>
          <a:bodyPr/>
          <a:lstStyle/>
          <a:p>
            <a:fld id="{59C88975-A015-4C21-8216-90FC29EE1340}" type="slidenum">
              <a:rPr lang="es-ES" smtClean="0">
                <a:solidFill>
                  <a:schemeClr val="tx1"/>
                </a:solidFill>
              </a:rPr>
              <a:t>21</a:t>
            </a:fld>
            <a:endParaRPr lang="es-ES" dirty="0">
              <a:solidFill>
                <a:schemeClr val="tx1"/>
              </a:solidFill>
            </a:endParaRPr>
          </a:p>
        </p:txBody>
      </p:sp>
      <p:sp>
        <p:nvSpPr>
          <p:cNvPr id="8" name="Marcador de pie de página 3">
            <a:extLst>
              <a:ext uri="{FF2B5EF4-FFF2-40B4-BE49-F238E27FC236}">
                <a16:creationId xmlns:a16="http://schemas.microsoft.com/office/drawing/2014/main" id="{4405268F-142F-4045-9A8C-3848E2DCB691}"/>
              </a:ext>
            </a:extLst>
          </p:cNvPr>
          <p:cNvSpPr txBox="1">
            <a:spLocks/>
          </p:cNvSpPr>
          <p:nvPr/>
        </p:nvSpPr>
        <p:spPr>
          <a:xfrm>
            <a:off x="838200" y="6356350"/>
            <a:ext cx="4806184"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pic>
        <p:nvPicPr>
          <p:cNvPr id="2" name="Imagen 1">
            <a:extLst>
              <a:ext uri="{FF2B5EF4-FFF2-40B4-BE49-F238E27FC236}">
                <a16:creationId xmlns:a16="http://schemas.microsoft.com/office/drawing/2014/main" id="{646C7335-FFAA-4EA4-95F5-CCC5D21DC8DF}"/>
              </a:ext>
            </a:extLst>
          </p:cNvPr>
          <p:cNvPicPr>
            <a:picLocks noChangeAspect="1"/>
          </p:cNvPicPr>
          <p:nvPr/>
        </p:nvPicPr>
        <p:blipFill>
          <a:blip r:embed="rId2"/>
          <a:stretch>
            <a:fillRect/>
          </a:stretch>
        </p:blipFill>
        <p:spPr>
          <a:xfrm>
            <a:off x="0" y="0"/>
            <a:ext cx="12192000" cy="6857999"/>
          </a:xfrm>
          <a:prstGeom prst="rect">
            <a:avLst/>
          </a:prstGeom>
        </p:spPr>
      </p:pic>
      <p:sp>
        <p:nvSpPr>
          <p:cNvPr id="4" name="Rectángulo 3">
            <a:extLst>
              <a:ext uri="{FF2B5EF4-FFF2-40B4-BE49-F238E27FC236}">
                <a16:creationId xmlns:a16="http://schemas.microsoft.com/office/drawing/2014/main" id="{E063C868-0A3D-4C1F-9002-4B9008CC3A50}"/>
              </a:ext>
            </a:extLst>
          </p:cNvPr>
          <p:cNvSpPr/>
          <p:nvPr/>
        </p:nvSpPr>
        <p:spPr>
          <a:xfrm>
            <a:off x="0" y="1053312"/>
            <a:ext cx="6665898" cy="2837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8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MUCHAS GRACIAS </a:t>
            </a:r>
          </a:p>
          <a:p>
            <a:pPr algn="ctr"/>
            <a:r>
              <a:rPr lang="es-ES" sz="48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POR SU ATENCIÓN</a:t>
            </a:r>
          </a:p>
        </p:txBody>
      </p:sp>
    </p:spTree>
    <p:extLst>
      <p:ext uri="{BB962C8B-B14F-4D97-AF65-F5344CB8AC3E}">
        <p14:creationId xmlns:p14="http://schemas.microsoft.com/office/powerpoint/2010/main" val="222764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567495" y="2745736"/>
            <a:ext cx="2864209" cy="1366528"/>
          </a:xfrm>
          <a:solidFill>
            <a:srgbClr val="FFFFFF"/>
          </a:solidFill>
          <a:ln w="25400" cap="sq">
            <a:solidFill>
              <a:srgbClr val="404040"/>
            </a:solidFill>
            <a:miter lim="800000"/>
          </a:ln>
        </p:spPr>
        <p:txBody>
          <a:bodyPr>
            <a:normAutofit/>
          </a:bodyPr>
          <a:lstStyle/>
          <a:p>
            <a:pPr algn="ctr"/>
            <a:r>
              <a:rPr lang="en-GB" sz="4000" dirty="0">
                <a:solidFill>
                  <a:srgbClr val="262626"/>
                </a:solidFill>
                <a:latin typeface="Times New Roman" panose="02020603050405020304" pitchFamily="18" charset="0"/>
                <a:cs typeface="Times New Roman" panose="02020603050405020304" pitchFamily="18" charset="0"/>
              </a:rPr>
              <a:t>Objectives</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789982" y="6275296"/>
            <a:ext cx="778625" cy="365125"/>
          </a:xfrm>
        </p:spPr>
        <p:txBody>
          <a:bodyPr>
            <a:normAutofit/>
          </a:bodyPr>
          <a:lstStyle/>
          <a:p>
            <a:pPr>
              <a:spcAft>
                <a:spcPts val="600"/>
              </a:spcAft>
            </a:pPr>
            <a:fld id="{59C88975-A015-4C21-8216-90FC29EE1340}" type="slidenum">
              <a:rPr lang="es-ES">
                <a:solidFill>
                  <a:schemeClr val="tx1">
                    <a:alpha val="80000"/>
                  </a:schemeClr>
                </a:solidFill>
              </a:rPr>
              <a:pPr>
                <a:spcAft>
                  <a:spcPts val="600"/>
                </a:spcAft>
              </a:pPr>
              <a:t>3</a:t>
            </a:fld>
            <a:endParaRPr lang="es-ES" sz="1100" dirty="0">
              <a:solidFill>
                <a:schemeClr val="tx1">
                  <a:alpha val="80000"/>
                </a:schemeClr>
              </a:solidFill>
            </a:endParaRPr>
          </a:p>
        </p:txBody>
      </p:sp>
      <p:sp>
        <p:nvSpPr>
          <p:cNvPr id="3" name="Rectángulo 2">
            <a:extLst>
              <a:ext uri="{FF2B5EF4-FFF2-40B4-BE49-F238E27FC236}">
                <a16:creationId xmlns:a16="http://schemas.microsoft.com/office/drawing/2014/main" id="{A85DDCB7-72DA-47BE-B011-8CE52D29506D}"/>
              </a:ext>
            </a:extLst>
          </p:cNvPr>
          <p:cNvSpPr/>
          <p:nvPr/>
        </p:nvSpPr>
        <p:spPr>
          <a:xfrm>
            <a:off x="3863752" y="0"/>
            <a:ext cx="1539809" cy="6858000"/>
          </a:xfrm>
          <a:prstGeom prst="rect">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4630749" y="6291422"/>
            <a:ext cx="4755489" cy="339213"/>
          </a:xfrm>
        </p:spPr>
        <p:txBody>
          <a:bodyPr>
            <a:normAutofit/>
          </a:bodyPr>
          <a:lstStyle/>
          <a:p>
            <a:pPr lvl="0" algn="l" eaLnBrk="0" fontAlgn="base" hangingPunct="0">
              <a:spcBef>
                <a:spcPct val="0"/>
              </a:spcBef>
              <a:spcAft>
                <a:spcPct val="0"/>
              </a:spcAft>
            </a:pPr>
            <a:r>
              <a:rPr lang="en-GB" altLang="es-ES" i="1" dirty="0">
                <a:solidFill>
                  <a:schemeClr val="tx1"/>
                </a:solidFill>
                <a:cs typeface="Times New Roman" panose="02020603050405020304" pitchFamily="18" charset="0"/>
              </a:rPr>
              <a:t>Automation of the Industrial Eyelet Applicator Machine H268EAM </a:t>
            </a:r>
          </a:p>
        </p:txBody>
      </p:sp>
      <p:sp>
        <p:nvSpPr>
          <p:cNvPr id="16" name="Content Placeholder 12">
            <a:extLst>
              <a:ext uri="{FF2B5EF4-FFF2-40B4-BE49-F238E27FC236}">
                <a16:creationId xmlns:a16="http://schemas.microsoft.com/office/drawing/2014/main" id="{2B7782A6-164A-49F5-894E-C7ECB0095773}"/>
              </a:ext>
            </a:extLst>
          </p:cNvPr>
          <p:cNvSpPr>
            <a:spLocks noGrp="1"/>
          </p:cNvSpPr>
          <p:nvPr>
            <p:ph idx="1"/>
          </p:nvPr>
        </p:nvSpPr>
        <p:spPr>
          <a:xfrm>
            <a:off x="4727847" y="893097"/>
            <a:ext cx="6752641" cy="5071806"/>
          </a:xfrm>
        </p:spPr>
        <p:txBody>
          <a:bodyPr>
            <a:normAutofit/>
          </a:bodyPr>
          <a:lstStyle/>
          <a:p>
            <a:pPr algn="just"/>
            <a:r>
              <a:rPr lang="en-US" sz="2400" dirty="0">
                <a:latin typeface="Times New Roman" panose="02020603050405020304" pitchFamily="18" charset="0"/>
                <a:cs typeface="Times New Roman" panose="02020603050405020304" pitchFamily="18" charset="0"/>
              </a:rPr>
              <a:t>Restoration and adaptation of an automated industrial system to carry out teaching practices in it.</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Implementation of structured programming based on object-oriented programming philosophy.</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Programming of an HMI, VT585W screen, for the control of the machine.</a:t>
            </a:r>
            <a:endParaRPr lang="es-ES" sz="2400" dirty="0">
              <a:latin typeface="Times New Roman" panose="02020603050405020304" pitchFamily="18" charset="0"/>
              <a:cs typeface="Times New Roman" panose="02020603050405020304" pitchFamily="18" charset="0"/>
            </a:endParaRPr>
          </a:p>
        </p:txBody>
      </p:sp>
      <p:cxnSp>
        <p:nvCxnSpPr>
          <p:cNvPr id="17" name="Conector recto 16">
            <a:extLst>
              <a:ext uri="{FF2B5EF4-FFF2-40B4-BE49-F238E27FC236}">
                <a16:creationId xmlns:a16="http://schemas.microsoft.com/office/drawing/2014/main" id="{D480CE2D-6053-419E-92F4-15442D301C0B}"/>
              </a:ext>
            </a:extLst>
          </p:cNvPr>
          <p:cNvCxnSpPr>
            <a:cxnSpLocks/>
          </p:cNvCxnSpPr>
          <p:nvPr/>
        </p:nvCxnSpPr>
        <p:spPr>
          <a:xfrm>
            <a:off x="4031611" y="677073"/>
            <a:ext cx="784018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F5B92B2-2473-4C86-87BA-8E635FA96089}"/>
              </a:ext>
            </a:extLst>
          </p:cNvPr>
          <p:cNvCxnSpPr>
            <a:cxnSpLocks/>
          </p:cNvCxnSpPr>
          <p:nvPr/>
        </p:nvCxnSpPr>
        <p:spPr>
          <a:xfrm>
            <a:off x="4895707" y="2261249"/>
            <a:ext cx="672016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9D88B6AA-9583-4456-84E9-8AB04EEFF446}"/>
              </a:ext>
            </a:extLst>
          </p:cNvPr>
          <p:cNvCxnSpPr>
            <a:cxnSpLocks/>
          </p:cNvCxnSpPr>
          <p:nvPr/>
        </p:nvCxnSpPr>
        <p:spPr>
          <a:xfrm>
            <a:off x="4895707" y="3845425"/>
            <a:ext cx="672016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479C7A1D-1FEC-49F5-8D3B-A5A9A8B954BF}"/>
              </a:ext>
            </a:extLst>
          </p:cNvPr>
          <p:cNvCxnSpPr>
            <a:cxnSpLocks/>
          </p:cNvCxnSpPr>
          <p:nvPr/>
        </p:nvCxnSpPr>
        <p:spPr>
          <a:xfrm>
            <a:off x="4895707" y="5429601"/>
            <a:ext cx="672016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Marcador de pie de página 3">
            <a:extLst>
              <a:ext uri="{FF2B5EF4-FFF2-40B4-BE49-F238E27FC236}">
                <a16:creationId xmlns:a16="http://schemas.microsoft.com/office/drawing/2014/main" id="{796FBCCF-D628-4D86-9657-1917BA62D88F}"/>
              </a:ext>
            </a:extLst>
          </p:cNvPr>
          <p:cNvSpPr txBox="1">
            <a:spLocks/>
          </p:cNvSpPr>
          <p:nvPr/>
        </p:nvSpPr>
        <p:spPr>
          <a:xfrm>
            <a:off x="8948639" y="295957"/>
            <a:ext cx="2772369" cy="28672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GB" i="1" dirty="0">
                <a:solidFill>
                  <a:schemeClr val="tx1">
                    <a:alpha val="80000"/>
                  </a:schemeClr>
                </a:solidFill>
              </a:rPr>
              <a:t>1. Introduction</a:t>
            </a:r>
          </a:p>
        </p:txBody>
      </p:sp>
    </p:spTree>
    <p:extLst>
      <p:ext uri="{BB962C8B-B14F-4D97-AF65-F5344CB8AC3E}">
        <p14:creationId xmlns:p14="http://schemas.microsoft.com/office/powerpoint/2010/main" val="38256059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162065" y="651974"/>
            <a:ext cx="4176465" cy="1424446"/>
          </a:xfrm>
        </p:spPr>
        <p:txBody>
          <a:bodyPr>
            <a:normAutofit fontScale="90000"/>
          </a:bodyPr>
          <a:lstStyle/>
          <a:p>
            <a:pPr algn="ctr"/>
            <a:r>
              <a:rPr lang="es-ES" sz="3900" dirty="0">
                <a:latin typeface="Times New Roman" panose="02020603050405020304" pitchFamily="18" charset="0"/>
                <a:cs typeface="Times New Roman" panose="02020603050405020304" pitchFamily="18" charset="0"/>
              </a:rPr>
              <a:t>Máquina Aplicadora de Ojales H268EAM</a:t>
            </a:r>
          </a:p>
        </p:txBody>
      </p:sp>
      <p:sp>
        <p:nvSpPr>
          <p:cNvPr id="3" name="Marcador de contenido 2">
            <a:extLst>
              <a:ext uri="{FF2B5EF4-FFF2-40B4-BE49-F238E27FC236}">
                <a16:creationId xmlns:a16="http://schemas.microsoft.com/office/drawing/2014/main" id="{C34694F9-2C2A-461E-938B-21243A710756}"/>
              </a:ext>
            </a:extLst>
          </p:cNvPr>
          <p:cNvSpPr>
            <a:spLocks noGrp="1"/>
          </p:cNvSpPr>
          <p:nvPr>
            <p:ph idx="1"/>
          </p:nvPr>
        </p:nvSpPr>
        <p:spPr>
          <a:xfrm>
            <a:off x="348813" y="2348880"/>
            <a:ext cx="3802971" cy="3561701"/>
          </a:xfrm>
        </p:spPr>
        <p:txBody>
          <a:bodyPr anchor="t">
            <a:normAutofit lnSpcReduction="10000"/>
          </a:bodyPr>
          <a:lstStyle/>
          <a:p>
            <a:pPr algn="just"/>
            <a:r>
              <a:rPr lang="es-ES" sz="2000" dirty="0">
                <a:latin typeface="Times New Roman" panose="02020603050405020304" pitchFamily="18" charset="0"/>
                <a:cs typeface="Times New Roman" panose="02020603050405020304" pitchFamily="18" charset="0"/>
              </a:rPr>
              <a:t>El sistema automatizado se puede dividir en tres bloques grandes.</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Cada uno de estos bloques juega un papel clave en todas las tareas realizadas por la máquina.</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Es esencial que haya una coordinación precisa entre todos los bloques.</a:t>
            </a:r>
            <a:endParaRPr lang="es-ES" sz="1700" dirty="0">
              <a:solidFill>
                <a:srgbClr val="FFFFFF"/>
              </a:solidFill>
            </a:endParaRP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1029121" y="6455503"/>
            <a:ext cx="649357" cy="365125"/>
          </a:xfrm>
        </p:spPr>
        <p:txBody>
          <a:bodyPr>
            <a:normAutofit/>
          </a:bodyPr>
          <a:lstStyle/>
          <a:p>
            <a:pPr>
              <a:spcAft>
                <a:spcPts val="600"/>
              </a:spcAft>
            </a:pPr>
            <a:fld id="{59C88975-A015-4C21-8216-90FC29EE1340}" type="slidenum">
              <a:rPr lang="es-ES" smtClean="0">
                <a:solidFill>
                  <a:schemeClr val="tx1"/>
                </a:solidFill>
              </a:rPr>
              <a:pPr>
                <a:spcAft>
                  <a:spcPts val="600"/>
                </a:spcAft>
              </a:pPr>
              <a:t>4</a:t>
            </a:fld>
            <a:endParaRPr lang="es-ES" dirty="0">
              <a:solidFill>
                <a:schemeClr val="tx1"/>
              </a:solidFill>
            </a:endParaRPr>
          </a:p>
        </p:txBody>
      </p:sp>
      <p:sp>
        <p:nvSpPr>
          <p:cNvPr id="80" name="Marcador de pie de página 3">
            <a:extLst>
              <a:ext uri="{FF2B5EF4-FFF2-40B4-BE49-F238E27FC236}">
                <a16:creationId xmlns:a16="http://schemas.microsoft.com/office/drawing/2014/main" id="{10FF05BC-615C-45D4-8A6A-3650E11B9A95}"/>
              </a:ext>
            </a:extLst>
          </p:cNvPr>
          <p:cNvSpPr txBox="1">
            <a:spLocks/>
          </p:cNvSpPr>
          <p:nvPr/>
        </p:nvSpPr>
        <p:spPr>
          <a:xfrm>
            <a:off x="513522" y="6455502"/>
            <a:ext cx="4681736"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i="1" dirty="0">
                <a:solidFill>
                  <a:schemeClr val="tx1"/>
                </a:solidFill>
              </a:rPr>
              <a:t>Automatización de la Máquina Industrial Aplicadora de Ojales H268EAM</a:t>
            </a:r>
          </a:p>
        </p:txBody>
      </p:sp>
      <p:pic>
        <p:nvPicPr>
          <p:cNvPr id="20" name="Marcador de contenido 6">
            <a:extLst>
              <a:ext uri="{FF2B5EF4-FFF2-40B4-BE49-F238E27FC236}">
                <a16:creationId xmlns:a16="http://schemas.microsoft.com/office/drawing/2014/main" id="{9880FEEE-CF07-4F08-9DB0-AD5E9A751791}"/>
              </a:ext>
            </a:extLst>
          </p:cNvPr>
          <p:cNvPicPr>
            <a:picLocks noChangeAspect="1"/>
          </p:cNvPicPr>
          <p:nvPr/>
        </p:nvPicPr>
        <p:blipFill rotWithShape="1">
          <a:blip r:embed="rId2">
            <a:extLst>
              <a:ext uri="{28A0092B-C50C-407E-A947-70E740481C1C}">
                <a14:useLocalDpi xmlns:a14="http://schemas.microsoft.com/office/drawing/2010/main" val="0"/>
              </a:ext>
            </a:extLst>
          </a:blip>
          <a:srcRect t="1" r="46307" b="1"/>
          <a:stretch/>
        </p:blipFill>
        <p:spPr>
          <a:xfrm>
            <a:off x="5063918" y="680903"/>
            <a:ext cx="6288665" cy="5513330"/>
          </a:xfrm>
          <a:prstGeom prst="rect">
            <a:avLst/>
          </a:prstGeom>
          <a:effectLst/>
        </p:spPr>
      </p:pic>
      <p:sp>
        <p:nvSpPr>
          <p:cNvPr id="21" name="Marcador de pie de página 3">
            <a:extLst>
              <a:ext uri="{FF2B5EF4-FFF2-40B4-BE49-F238E27FC236}">
                <a16:creationId xmlns:a16="http://schemas.microsoft.com/office/drawing/2014/main" id="{E981009F-A3A5-420A-B4BB-C72E5489BA14}"/>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2. Descripción de la Máquina Aplicadora de Ojales H268EAM</a:t>
            </a:r>
          </a:p>
        </p:txBody>
      </p:sp>
    </p:spTree>
    <p:extLst>
      <p:ext uri="{BB962C8B-B14F-4D97-AF65-F5344CB8AC3E}">
        <p14:creationId xmlns:p14="http://schemas.microsoft.com/office/powerpoint/2010/main" val="185269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5">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EB2B2BF7-C9BC-407F-BA5F-3FDB52AB80FB}"/>
              </a:ext>
            </a:extLst>
          </p:cNvPr>
          <p:cNvPicPr/>
          <p:nvPr/>
        </p:nvPicPr>
        <p:blipFill>
          <a:blip r:embed="rId3" cstate="print">
            <a:extLst>
              <a:ext uri="{28A0092B-C50C-407E-A947-70E740481C1C}">
                <a14:useLocalDpi xmlns:a14="http://schemas.microsoft.com/office/drawing/2010/main" val="0"/>
              </a:ext>
            </a:extLst>
          </a:blip>
          <a:stretch>
            <a:fillRect/>
          </a:stretch>
        </p:blipFill>
        <p:spPr>
          <a:xfrm rot="16200000">
            <a:off x="5864635" y="3523165"/>
            <a:ext cx="2065554" cy="3655847"/>
          </a:xfrm>
          <a:prstGeom prst="rect">
            <a:avLst/>
          </a:prstGeom>
        </p:spPr>
      </p:pic>
      <p:pic>
        <p:nvPicPr>
          <p:cNvPr id="10" name="Imagen 9" descr="Imagen que contiene interior, pared, cocina, suelo&#10;&#10;Descripción generada con confianza muy alta">
            <a:extLst>
              <a:ext uri="{FF2B5EF4-FFF2-40B4-BE49-F238E27FC236}">
                <a16:creationId xmlns:a16="http://schemas.microsoft.com/office/drawing/2014/main" id="{333BC8F2-C43E-4333-AC12-2545FB493E6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2927" y="523321"/>
            <a:ext cx="2477221" cy="2623653"/>
          </a:xfrm>
          <a:prstGeom prst="rect">
            <a:avLst/>
          </a:prstGeom>
          <a:noFill/>
        </p:spPr>
      </p:pic>
      <p:pic>
        <p:nvPicPr>
          <p:cNvPr id="13" name="Marcador de contenido 8" descr="Imagen que contiene interior, suelo, mesa, pared&#10;&#10;Descripción generada con confianza muy alta">
            <a:extLst>
              <a:ext uri="{FF2B5EF4-FFF2-40B4-BE49-F238E27FC236}">
                <a16:creationId xmlns:a16="http://schemas.microsoft.com/office/drawing/2014/main" id="{08C0F2B4-FCC6-415D-A5A7-B7A3FDB4277B}"/>
              </a:ext>
            </a:extLst>
          </p:cNvPr>
          <p:cNvPicPr>
            <a:picLocks/>
          </p:cNvPicPr>
          <p:nvPr/>
        </p:nvPicPr>
        <p:blipFill>
          <a:blip r:embed="rId5" cstate="print">
            <a:extLst>
              <a:ext uri="{28A0092B-C50C-407E-A947-70E740481C1C}">
                <a14:useLocalDpi xmlns:a14="http://schemas.microsoft.com/office/drawing/2010/main" val="0"/>
              </a:ext>
            </a:extLst>
          </a:blip>
          <a:srcRect t="5026" b="6949"/>
          <a:stretch>
            <a:fillRect/>
          </a:stretch>
        </p:blipFill>
        <p:spPr bwMode="auto">
          <a:xfrm>
            <a:off x="5087744" y="495022"/>
            <a:ext cx="3655848" cy="3328268"/>
          </a:xfrm>
          <a:prstGeom prst="rect">
            <a:avLst/>
          </a:prstGeom>
          <a:noFill/>
        </p:spPr>
      </p:pic>
      <p:pic>
        <p:nvPicPr>
          <p:cNvPr id="6" name="Imagen 5">
            <a:extLst>
              <a:ext uri="{FF2B5EF4-FFF2-40B4-BE49-F238E27FC236}">
                <a16:creationId xmlns:a16="http://schemas.microsoft.com/office/drawing/2014/main" id="{F6E82618-D095-4B24-B9ED-918B890F8E1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391569" y="3660331"/>
            <a:ext cx="2147062" cy="2717800"/>
          </a:xfrm>
          <a:prstGeom prst="rect">
            <a:avLst/>
          </a:prstGeom>
        </p:spPr>
      </p:pic>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19579" y="681038"/>
            <a:ext cx="3387106" cy="1645501"/>
          </a:xfrm>
        </p:spPr>
        <p:txBody>
          <a:bodyPr>
            <a:normAutofit/>
          </a:bodyPr>
          <a:lstStyle/>
          <a:p>
            <a:pPr algn="ctr"/>
            <a:r>
              <a:rPr lang="es-ES" dirty="0">
                <a:latin typeface="Times New Roman" panose="02020603050405020304" pitchFamily="18" charset="0"/>
                <a:cs typeface="Times New Roman" panose="02020603050405020304" pitchFamily="18" charset="0"/>
              </a:rPr>
              <a:t>Componentes neumáticos</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10572750" y="6471181"/>
            <a:ext cx="1306147" cy="365125"/>
          </a:xfrm>
        </p:spPr>
        <p:txBody>
          <a:bodyPr>
            <a:normAutofit/>
          </a:bodyPr>
          <a:lstStyle/>
          <a:p>
            <a:pPr>
              <a:spcAft>
                <a:spcPts val="600"/>
              </a:spcAft>
            </a:pPr>
            <a:fld id="{59C88975-A015-4C21-8216-90FC29EE1340}" type="slidenum">
              <a:rPr lang="es-ES">
                <a:solidFill>
                  <a:prstClr val="black">
                    <a:alpha val="80000"/>
                  </a:prstClr>
                </a:solidFill>
              </a:rPr>
              <a:pPr>
                <a:spcAft>
                  <a:spcPts val="600"/>
                </a:spcAft>
              </a:pPr>
              <a:t>5</a:t>
            </a:fld>
            <a:endParaRPr lang="es-ES">
              <a:solidFill>
                <a:prstClr val="black">
                  <a:alpha val="80000"/>
                </a:prstClr>
              </a:solidFill>
            </a:endParaRPr>
          </a:p>
        </p:txBody>
      </p:sp>
      <p:sp>
        <p:nvSpPr>
          <p:cNvPr id="15" name="Content Placeholder 14">
            <a:extLst>
              <a:ext uri="{FF2B5EF4-FFF2-40B4-BE49-F238E27FC236}">
                <a16:creationId xmlns:a16="http://schemas.microsoft.com/office/drawing/2014/main" id="{55172C03-E583-492A-8CF6-1404B601F978}"/>
              </a:ext>
            </a:extLst>
          </p:cNvPr>
          <p:cNvSpPr>
            <a:spLocks noGrp="1"/>
          </p:cNvSpPr>
          <p:nvPr>
            <p:ph idx="1"/>
          </p:nvPr>
        </p:nvSpPr>
        <p:spPr>
          <a:xfrm>
            <a:off x="804672" y="2548467"/>
            <a:ext cx="3387105" cy="3628495"/>
          </a:xfrm>
        </p:spPr>
        <p:txBody>
          <a:bodyPr>
            <a:normAutofit/>
          </a:bodyPr>
          <a:lstStyle/>
          <a:p>
            <a:pPr algn="just"/>
            <a:r>
              <a:rPr lang="es-ES" sz="2000" dirty="0">
                <a:latin typeface="Times New Roman" panose="02020603050405020304" pitchFamily="18" charset="0"/>
                <a:cs typeface="Times New Roman" panose="02020603050405020304" pitchFamily="18" charset="0"/>
              </a:rPr>
              <a:t>Accionamiento mediante electroválvulas</a:t>
            </a:r>
          </a:p>
          <a:p>
            <a:pPr algn="just"/>
            <a:r>
              <a:rPr lang="es-ES" sz="2000" dirty="0">
                <a:latin typeface="Times New Roman" panose="02020603050405020304" pitchFamily="18" charset="0"/>
                <a:cs typeface="Times New Roman" panose="02020603050405020304" pitchFamily="18" charset="0"/>
              </a:rPr>
              <a:t>Presión de funcionamiento 6 bar</a:t>
            </a:r>
          </a:p>
          <a:p>
            <a:pPr algn="just"/>
            <a:r>
              <a:rPr lang="es-ES" sz="2000" dirty="0">
                <a:latin typeface="Times New Roman" panose="02020603050405020304" pitchFamily="18" charset="0"/>
                <a:cs typeface="Times New Roman" panose="02020603050405020304" pitchFamily="18" charset="0"/>
              </a:rPr>
              <a:t>5 elementos neumáticos:</a:t>
            </a:r>
          </a:p>
          <a:p>
            <a:pPr lvl="1" algn="just"/>
            <a:r>
              <a:rPr lang="es-ES" sz="1600" dirty="0">
                <a:latin typeface="Times New Roman" panose="02020603050405020304" pitchFamily="18" charset="0"/>
                <a:cs typeface="Times New Roman" panose="02020603050405020304" pitchFamily="18" charset="0"/>
              </a:rPr>
              <a:t>Brazo de la cortadora</a:t>
            </a:r>
          </a:p>
          <a:p>
            <a:pPr lvl="1" algn="just"/>
            <a:r>
              <a:rPr lang="es-ES" sz="1600" dirty="0">
                <a:latin typeface="Times New Roman" panose="02020603050405020304" pitchFamily="18" charset="0"/>
                <a:cs typeface="Times New Roman" panose="02020603050405020304" pitchFamily="18" charset="0"/>
              </a:rPr>
              <a:t>Brazo de la marcadora</a:t>
            </a:r>
          </a:p>
          <a:p>
            <a:pPr lvl="1" algn="just"/>
            <a:r>
              <a:rPr lang="es-ES" sz="1600" dirty="0">
                <a:latin typeface="Times New Roman" panose="02020603050405020304" pitchFamily="18" charset="0"/>
                <a:cs typeface="Times New Roman" panose="02020603050405020304" pitchFamily="18" charset="0"/>
              </a:rPr>
              <a:t>Pistón de ojales simple</a:t>
            </a:r>
          </a:p>
          <a:p>
            <a:pPr lvl="1" algn="just"/>
            <a:r>
              <a:rPr lang="es-ES" sz="1600" dirty="0">
                <a:latin typeface="Times New Roman" panose="02020603050405020304" pitchFamily="18" charset="0"/>
                <a:cs typeface="Times New Roman" panose="02020603050405020304" pitchFamily="18" charset="0"/>
              </a:rPr>
              <a:t>Pistón de ojales doble</a:t>
            </a:r>
          </a:p>
          <a:p>
            <a:pPr lvl="1" algn="just"/>
            <a:r>
              <a:rPr lang="es-ES" sz="1600" dirty="0">
                <a:latin typeface="Times New Roman" panose="02020603050405020304" pitchFamily="18" charset="0"/>
                <a:cs typeface="Times New Roman" panose="02020603050405020304" pitchFamily="18" charset="0"/>
              </a:rPr>
              <a:t>Pistón empujador de Board-buttonhole</a:t>
            </a:r>
          </a:p>
        </p:txBody>
      </p:sp>
      <p:sp>
        <p:nvSpPr>
          <p:cNvPr id="27" name="Marcador de pie de página 3">
            <a:extLst>
              <a:ext uri="{FF2B5EF4-FFF2-40B4-BE49-F238E27FC236}">
                <a16:creationId xmlns:a16="http://schemas.microsoft.com/office/drawing/2014/main" id="{659D0D23-DE0E-46A7-A199-BAF1CF4A16F6}"/>
              </a:ext>
            </a:extLst>
          </p:cNvPr>
          <p:cNvSpPr txBox="1">
            <a:spLocks/>
          </p:cNvSpPr>
          <p:nvPr/>
        </p:nvSpPr>
        <p:spPr>
          <a:xfrm>
            <a:off x="4860141" y="6475301"/>
            <a:ext cx="4828533"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bg1">
                    <a:alpha val="80000"/>
                  </a:schemeClr>
                </a:solidFill>
              </a:rPr>
              <a:t>Automatización de la Máquina Industrial Aplicadora de Ojales H268EAM</a:t>
            </a:r>
          </a:p>
        </p:txBody>
      </p:sp>
      <p:sp>
        <p:nvSpPr>
          <p:cNvPr id="16" name="Marcador de pie de página 3">
            <a:extLst>
              <a:ext uri="{FF2B5EF4-FFF2-40B4-BE49-F238E27FC236}">
                <a16:creationId xmlns:a16="http://schemas.microsoft.com/office/drawing/2014/main" id="{ECEF8B53-9B19-4986-B99D-C766557D530D}"/>
              </a:ext>
            </a:extLst>
          </p:cNvPr>
          <p:cNvSpPr txBox="1">
            <a:spLocks/>
          </p:cNvSpPr>
          <p:nvPr/>
        </p:nvSpPr>
        <p:spPr>
          <a:xfrm>
            <a:off x="6718529" y="62495"/>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bg1">
                    <a:alpha val="80000"/>
                  </a:schemeClr>
                </a:solidFill>
              </a:rPr>
              <a:t>2. Descripción de la Máquina Aplicadora de Ojales H268EAM</a:t>
            </a:r>
          </a:p>
        </p:txBody>
      </p:sp>
    </p:spTree>
    <p:extLst>
      <p:ext uri="{BB962C8B-B14F-4D97-AF65-F5344CB8AC3E}">
        <p14:creationId xmlns:p14="http://schemas.microsoft.com/office/powerpoint/2010/main" val="32092650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2">
            <a:extLst>
              <a:ext uri="{FF2B5EF4-FFF2-40B4-BE49-F238E27FC236}">
                <a16:creationId xmlns:a16="http://schemas.microsoft.com/office/drawing/2014/main" id="{8C29D873-1945-4654-A367-D915DFB30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2246" y="0"/>
            <a:ext cx="755975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9">
            <a:extLst>
              <a:ext uri="{FF2B5EF4-FFF2-40B4-BE49-F238E27FC236}">
                <a16:creationId xmlns:a16="http://schemas.microsoft.com/office/drawing/2014/main" id="{6190A0DD-293F-477F-AEDB-BD04B1227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2995" y="484632"/>
            <a:ext cx="670914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389860" y="484632"/>
            <a:ext cx="3697511" cy="1676603"/>
          </a:xfrm>
        </p:spPr>
        <p:txBody>
          <a:bodyPr>
            <a:normAutofit/>
          </a:bodyPr>
          <a:lstStyle/>
          <a:p>
            <a:pPr algn="ctr"/>
            <a:r>
              <a:rPr lang="es-ES" sz="4000" dirty="0">
                <a:latin typeface="Times New Roman" panose="02020603050405020304" pitchFamily="18" charset="0"/>
                <a:cs typeface="Times New Roman" panose="02020603050405020304" pitchFamily="18" charset="0"/>
              </a:rPr>
              <a:t>Componentes eléctricos</a:t>
            </a:r>
          </a:p>
        </p:txBody>
      </p:sp>
      <p:sp>
        <p:nvSpPr>
          <p:cNvPr id="15" name="Content Placeholder 14">
            <a:extLst>
              <a:ext uri="{FF2B5EF4-FFF2-40B4-BE49-F238E27FC236}">
                <a16:creationId xmlns:a16="http://schemas.microsoft.com/office/drawing/2014/main" id="{55172C03-E583-492A-8CF6-1404B601F978}"/>
              </a:ext>
            </a:extLst>
          </p:cNvPr>
          <p:cNvSpPr>
            <a:spLocks noGrp="1"/>
          </p:cNvSpPr>
          <p:nvPr>
            <p:ph idx="1"/>
          </p:nvPr>
        </p:nvSpPr>
        <p:spPr>
          <a:xfrm>
            <a:off x="555513" y="2276872"/>
            <a:ext cx="3697510" cy="3917951"/>
          </a:xfrm>
        </p:spPr>
        <p:txBody>
          <a:bodyPr>
            <a:normAutofit/>
          </a:bodyPr>
          <a:lstStyle/>
          <a:p>
            <a:r>
              <a:rPr lang="es-ES" sz="2000" dirty="0">
                <a:latin typeface="Times New Roman" panose="02020603050405020304" pitchFamily="18" charset="0"/>
                <a:cs typeface="Times New Roman" panose="02020603050405020304" pitchFamily="18" charset="0"/>
              </a:rPr>
              <a:t>Esquema eléctrico del motor paso a paso.</a:t>
            </a:r>
          </a:p>
          <a:p>
            <a:endParaRPr lang="es-ES" sz="2000" dirty="0">
              <a:latin typeface="Times New Roman" panose="02020603050405020304" pitchFamily="18" charset="0"/>
              <a:cs typeface="Times New Roman" panose="02020603050405020304" pitchFamily="18" charset="0"/>
            </a:endParaRPr>
          </a:p>
          <a:p>
            <a:r>
              <a:rPr lang="es-ES" sz="2000" dirty="0">
                <a:latin typeface="Times New Roman" panose="02020603050405020304" pitchFamily="18" charset="0"/>
                <a:cs typeface="Times New Roman" panose="02020603050405020304" pitchFamily="18" charset="0"/>
              </a:rPr>
              <a:t>Esquema eléctrico de la cortadora eléctrica.</a:t>
            </a:r>
          </a:p>
          <a:p>
            <a:endParaRPr lang="es-ES" sz="2000" dirty="0">
              <a:latin typeface="Times New Roman" panose="02020603050405020304" pitchFamily="18" charset="0"/>
              <a:cs typeface="Times New Roman" panose="02020603050405020304" pitchFamily="18" charset="0"/>
            </a:endParaRPr>
          </a:p>
          <a:p>
            <a:r>
              <a:rPr lang="es-ES" sz="2000" dirty="0">
                <a:latin typeface="Times New Roman" panose="02020603050405020304" pitchFamily="18" charset="0"/>
                <a:cs typeface="Times New Roman" panose="02020603050405020304" pitchFamily="18" charset="0"/>
              </a:rPr>
              <a:t>Esquema eléctrico de alimentación de la máquina.</a:t>
            </a:r>
          </a:p>
          <a:p>
            <a:endParaRPr lang="es-ES" sz="2000" dirty="0">
              <a:latin typeface="Times New Roman" panose="02020603050405020304" pitchFamily="18" charset="0"/>
              <a:cs typeface="Times New Roman" panose="02020603050405020304" pitchFamily="18" charset="0"/>
            </a:endParaRPr>
          </a:p>
          <a:p>
            <a:r>
              <a:rPr lang="es-ES" sz="2000" dirty="0">
                <a:latin typeface="Times New Roman" panose="02020603050405020304" pitchFamily="18" charset="0"/>
                <a:cs typeface="Times New Roman" panose="02020603050405020304" pitchFamily="18" charset="0"/>
              </a:rPr>
              <a:t>Comunicación </a:t>
            </a:r>
            <a:r>
              <a:rPr lang="es-ES" sz="2000" dirty="0" err="1">
                <a:latin typeface="Times New Roman" panose="02020603050405020304" pitchFamily="18" charset="0"/>
                <a:cs typeface="Times New Roman" panose="02020603050405020304" pitchFamily="18" charset="0"/>
              </a:rPr>
              <a:t>profibus</a:t>
            </a:r>
            <a:r>
              <a:rPr lang="es-ES" sz="2000" dirty="0">
                <a:latin typeface="Times New Roman" panose="02020603050405020304" pitchFamily="18" charset="0"/>
                <a:cs typeface="Times New Roman" panose="02020603050405020304" pitchFamily="18" charset="0"/>
              </a:rPr>
              <a:t> con la pantalla VT585W</a:t>
            </a:r>
          </a:p>
          <a:p>
            <a:endParaRPr lang="en-US" sz="1800" dirty="0"/>
          </a:p>
        </p:txBody>
      </p:sp>
      <p:pic>
        <p:nvPicPr>
          <p:cNvPr id="14" name="Marcador de contenido 6">
            <a:extLst>
              <a:ext uri="{FF2B5EF4-FFF2-40B4-BE49-F238E27FC236}">
                <a16:creationId xmlns:a16="http://schemas.microsoft.com/office/drawing/2014/main" id="{FB249FDC-8534-4E03-9F53-574D43052259}"/>
              </a:ext>
            </a:extLst>
          </p:cNvPr>
          <p:cNvPicPr>
            <a:picLocks noChangeAspect="1"/>
          </p:cNvPicPr>
          <p:nvPr/>
        </p:nvPicPr>
        <p:blipFill rotWithShape="1">
          <a:blip r:embed="rId2"/>
          <a:srcRect l="5444" t="14340" r="3251" b="5272"/>
          <a:stretch/>
        </p:blipFill>
        <p:spPr>
          <a:xfrm>
            <a:off x="5314523" y="622210"/>
            <a:ext cx="6266088" cy="5464030"/>
          </a:xfrm>
          <a:prstGeom prst="rect">
            <a:avLst/>
          </a:prstGeom>
        </p:spPr>
      </p:pic>
      <p:sp>
        <p:nvSpPr>
          <p:cNvPr id="16" name="Marcador de pie de página 3">
            <a:extLst>
              <a:ext uri="{FF2B5EF4-FFF2-40B4-BE49-F238E27FC236}">
                <a16:creationId xmlns:a16="http://schemas.microsoft.com/office/drawing/2014/main" id="{067828B6-7CDE-4553-A4D1-76D3106CB236}"/>
              </a:ext>
            </a:extLst>
          </p:cNvPr>
          <p:cNvSpPr txBox="1">
            <a:spLocks/>
          </p:cNvSpPr>
          <p:nvPr/>
        </p:nvSpPr>
        <p:spPr>
          <a:xfrm>
            <a:off x="4860141" y="6473875"/>
            <a:ext cx="4756525"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sp>
        <p:nvSpPr>
          <p:cNvPr id="17" name="Marcador de número de diapositiva 4">
            <a:extLst>
              <a:ext uri="{FF2B5EF4-FFF2-40B4-BE49-F238E27FC236}">
                <a16:creationId xmlns:a16="http://schemas.microsoft.com/office/drawing/2014/main" id="{EF7E2F5C-14F5-4C69-8C83-2FAF7207458C}"/>
              </a:ext>
            </a:extLst>
          </p:cNvPr>
          <p:cNvSpPr>
            <a:spLocks noGrp="1"/>
          </p:cNvSpPr>
          <p:nvPr>
            <p:ph type="sldNum" sz="quarter" idx="12"/>
          </p:nvPr>
        </p:nvSpPr>
        <p:spPr>
          <a:xfrm>
            <a:off x="10572750" y="6471181"/>
            <a:ext cx="1306147" cy="365125"/>
          </a:xfrm>
        </p:spPr>
        <p:txBody>
          <a:bodyPr>
            <a:normAutofit/>
          </a:bodyPr>
          <a:lstStyle/>
          <a:p>
            <a:pPr>
              <a:spcAft>
                <a:spcPts val="600"/>
              </a:spcAft>
            </a:pPr>
            <a:fld id="{59C88975-A015-4C21-8216-90FC29EE1340}" type="slidenum">
              <a:rPr lang="es-ES">
                <a:solidFill>
                  <a:prstClr val="black">
                    <a:alpha val="80000"/>
                  </a:prstClr>
                </a:solidFill>
              </a:rPr>
              <a:pPr>
                <a:spcAft>
                  <a:spcPts val="600"/>
                </a:spcAft>
              </a:pPr>
              <a:t>6</a:t>
            </a:fld>
            <a:endParaRPr lang="es-ES" dirty="0">
              <a:solidFill>
                <a:prstClr val="black">
                  <a:alpha val="80000"/>
                </a:prstClr>
              </a:solidFill>
            </a:endParaRPr>
          </a:p>
        </p:txBody>
      </p:sp>
      <p:sp>
        <p:nvSpPr>
          <p:cNvPr id="18" name="Marcador de pie de página 3">
            <a:extLst>
              <a:ext uri="{FF2B5EF4-FFF2-40B4-BE49-F238E27FC236}">
                <a16:creationId xmlns:a16="http://schemas.microsoft.com/office/drawing/2014/main" id="{44FA9E60-F05D-445B-BA78-46CC66452337}"/>
              </a:ext>
            </a:extLst>
          </p:cNvPr>
          <p:cNvSpPr txBox="1">
            <a:spLocks/>
          </p:cNvSpPr>
          <p:nvPr/>
        </p:nvSpPr>
        <p:spPr>
          <a:xfrm>
            <a:off x="6718529" y="62495"/>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2. Descripción de la Máquina Aplicadora de Ojales H268EAM</a:t>
            </a:r>
          </a:p>
        </p:txBody>
      </p:sp>
    </p:spTree>
    <p:extLst>
      <p:ext uri="{BB962C8B-B14F-4D97-AF65-F5344CB8AC3E}">
        <p14:creationId xmlns:p14="http://schemas.microsoft.com/office/powerpoint/2010/main" val="308526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CCB6B60-EB31-421D-A404-EC7A8A59FE53}"/>
              </a:ext>
            </a:extLst>
          </p:cNvPr>
          <p:cNvSpPr>
            <a:spLocks noGrp="1"/>
          </p:cNvSpPr>
          <p:nvPr>
            <p:ph type="sldNum" sz="quarter" idx="12"/>
          </p:nvPr>
        </p:nvSpPr>
        <p:spPr/>
        <p:txBody>
          <a:bodyPr/>
          <a:lstStyle/>
          <a:p>
            <a:fld id="{59C88975-A015-4C21-8216-90FC29EE1340}" type="slidenum">
              <a:rPr lang="es-ES" smtClean="0">
                <a:solidFill>
                  <a:schemeClr val="tx1"/>
                </a:solidFill>
              </a:rPr>
              <a:t>7</a:t>
            </a:fld>
            <a:endParaRPr lang="es-ES" dirty="0">
              <a:solidFill>
                <a:schemeClr val="tx1"/>
              </a:solidFill>
            </a:endParaRPr>
          </a:p>
        </p:txBody>
      </p:sp>
      <p:sp>
        <p:nvSpPr>
          <p:cNvPr id="7" name="Marcador de pie de página 3">
            <a:extLst>
              <a:ext uri="{FF2B5EF4-FFF2-40B4-BE49-F238E27FC236}">
                <a16:creationId xmlns:a16="http://schemas.microsoft.com/office/drawing/2014/main" id="{21761764-611C-44C0-9C26-A6A10391694B}"/>
              </a:ext>
            </a:extLst>
          </p:cNvPr>
          <p:cNvSpPr txBox="1">
            <a:spLocks/>
          </p:cNvSpPr>
          <p:nvPr/>
        </p:nvSpPr>
        <p:spPr>
          <a:xfrm>
            <a:off x="8488270" y="105716"/>
            <a:ext cx="3307490" cy="50405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2. Descripción general de la Máquina Aplicadora de Ojales H268EAM</a:t>
            </a:r>
          </a:p>
        </p:txBody>
      </p:sp>
      <p:sp>
        <p:nvSpPr>
          <p:cNvPr id="8" name="Marcador de pie de página 3">
            <a:extLst>
              <a:ext uri="{FF2B5EF4-FFF2-40B4-BE49-F238E27FC236}">
                <a16:creationId xmlns:a16="http://schemas.microsoft.com/office/drawing/2014/main" id="{79152A6A-1E53-40ED-AE5B-DFA5C5C6028E}"/>
              </a:ext>
            </a:extLst>
          </p:cNvPr>
          <p:cNvSpPr txBox="1">
            <a:spLocks/>
          </p:cNvSpPr>
          <p:nvPr/>
        </p:nvSpPr>
        <p:spPr>
          <a:xfrm>
            <a:off x="838200" y="6356349"/>
            <a:ext cx="4684517"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sp>
        <p:nvSpPr>
          <p:cNvPr id="6" name="Rectángulo 5">
            <a:extLst>
              <a:ext uri="{FF2B5EF4-FFF2-40B4-BE49-F238E27FC236}">
                <a16:creationId xmlns:a16="http://schemas.microsoft.com/office/drawing/2014/main" id="{82F277E7-32F3-463F-BC2E-8C9EC2C17F80}"/>
              </a:ext>
            </a:extLst>
          </p:cNvPr>
          <p:cNvSpPr/>
          <p:nvPr/>
        </p:nvSpPr>
        <p:spPr>
          <a:xfrm>
            <a:off x="4871864" y="4509120"/>
            <a:ext cx="216024" cy="1296144"/>
          </a:xfrm>
          <a:prstGeom prst="rect">
            <a:avLst/>
          </a:prstGeom>
          <a:solidFill>
            <a:srgbClr val="ED1F24"/>
          </a:solidFill>
          <a:ln>
            <a:solidFill>
              <a:srgbClr val="ED1F2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43DC50BD-768F-4468-ABAA-1D0696FC4916}"/>
              </a:ext>
            </a:extLst>
          </p:cNvPr>
          <p:cNvSpPr/>
          <p:nvPr/>
        </p:nvSpPr>
        <p:spPr>
          <a:xfrm>
            <a:off x="4799856" y="4509120"/>
            <a:ext cx="72008"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C7A01008-FFC6-43F3-B19D-E8EF907F9290}"/>
              </a:ext>
            </a:extLst>
          </p:cNvPr>
          <p:cNvSpPr/>
          <p:nvPr/>
        </p:nvSpPr>
        <p:spPr>
          <a:xfrm>
            <a:off x="4799856" y="5589240"/>
            <a:ext cx="72008" cy="216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Marcador de contenido 13">
            <a:extLst>
              <a:ext uri="{FF2B5EF4-FFF2-40B4-BE49-F238E27FC236}">
                <a16:creationId xmlns:a16="http://schemas.microsoft.com/office/drawing/2014/main" id="{503C78DD-3FF7-45CF-820B-E657E8512E46}"/>
              </a:ext>
            </a:extLst>
          </p:cNvPr>
          <p:cNvPicPr>
            <a:picLocks noGrp="1" noChangeAspect="1"/>
          </p:cNvPicPr>
          <p:nvPr>
            <p:ph idx="1"/>
          </p:nvPr>
        </p:nvPicPr>
        <p:blipFill rotWithShape="1">
          <a:blip r:embed="rId2"/>
          <a:srcRect l="1993"/>
          <a:stretch/>
        </p:blipFill>
        <p:spPr>
          <a:xfrm>
            <a:off x="623392" y="807562"/>
            <a:ext cx="11172368" cy="5534796"/>
          </a:xfrm>
          <a:prstGeom prst="rect">
            <a:avLst/>
          </a:prstGeom>
        </p:spPr>
      </p:pic>
      <p:sp>
        <p:nvSpPr>
          <p:cNvPr id="20" name="Elipse 19">
            <a:extLst>
              <a:ext uri="{FF2B5EF4-FFF2-40B4-BE49-F238E27FC236}">
                <a16:creationId xmlns:a16="http://schemas.microsoft.com/office/drawing/2014/main" id="{BE3C1FCA-BA18-48B1-B443-C1B786316DD2}"/>
              </a:ext>
            </a:extLst>
          </p:cNvPr>
          <p:cNvSpPr/>
          <p:nvPr/>
        </p:nvSpPr>
        <p:spPr>
          <a:xfrm>
            <a:off x="9886049" y="2188928"/>
            <a:ext cx="1008112"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latin typeface="Times New Roman" panose="02020603050405020304" pitchFamily="18" charset="0"/>
                <a:cs typeface="Times New Roman" panose="02020603050405020304" pitchFamily="18" charset="0"/>
              </a:rPr>
              <a:t>1</a:t>
            </a:r>
          </a:p>
        </p:txBody>
      </p:sp>
      <p:sp>
        <p:nvSpPr>
          <p:cNvPr id="21" name="Elipse 20">
            <a:extLst>
              <a:ext uri="{FF2B5EF4-FFF2-40B4-BE49-F238E27FC236}">
                <a16:creationId xmlns:a16="http://schemas.microsoft.com/office/drawing/2014/main" id="{5D9FA30C-CA97-498F-ABB6-7588819EEB0C}"/>
              </a:ext>
            </a:extLst>
          </p:cNvPr>
          <p:cNvSpPr/>
          <p:nvPr/>
        </p:nvSpPr>
        <p:spPr>
          <a:xfrm>
            <a:off x="7731683" y="3574960"/>
            <a:ext cx="1008112"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latin typeface="Times New Roman" panose="02020603050405020304" pitchFamily="18" charset="0"/>
                <a:cs typeface="Times New Roman" panose="02020603050405020304" pitchFamily="18" charset="0"/>
              </a:rPr>
              <a:t>2</a:t>
            </a:r>
          </a:p>
        </p:txBody>
      </p:sp>
      <p:sp>
        <p:nvSpPr>
          <p:cNvPr id="22" name="Elipse 21">
            <a:extLst>
              <a:ext uri="{FF2B5EF4-FFF2-40B4-BE49-F238E27FC236}">
                <a16:creationId xmlns:a16="http://schemas.microsoft.com/office/drawing/2014/main" id="{9C7CFA30-EF07-43E7-8A8B-8C4AA039E1BA}"/>
              </a:ext>
            </a:extLst>
          </p:cNvPr>
          <p:cNvSpPr/>
          <p:nvPr/>
        </p:nvSpPr>
        <p:spPr>
          <a:xfrm>
            <a:off x="5296988" y="1108808"/>
            <a:ext cx="1008112"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latin typeface="Times New Roman" panose="02020603050405020304" pitchFamily="18" charset="0"/>
                <a:cs typeface="Times New Roman" panose="02020603050405020304" pitchFamily="18" charset="0"/>
              </a:rPr>
              <a:t>3</a:t>
            </a:r>
          </a:p>
        </p:txBody>
      </p:sp>
      <p:sp>
        <p:nvSpPr>
          <p:cNvPr id="23" name="Elipse 22">
            <a:extLst>
              <a:ext uri="{FF2B5EF4-FFF2-40B4-BE49-F238E27FC236}">
                <a16:creationId xmlns:a16="http://schemas.microsoft.com/office/drawing/2014/main" id="{66E62A6C-FB0E-4252-9D65-351658F39C92}"/>
              </a:ext>
            </a:extLst>
          </p:cNvPr>
          <p:cNvSpPr/>
          <p:nvPr/>
        </p:nvSpPr>
        <p:spPr>
          <a:xfrm>
            <a:off x="1909831" y="1029221"/>
            <a:ext cx="1008112"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latin typeface="Times New Roman" panose="02020603050405020304" pitchFamily="18" charset="0"/>
                <a:cs typeface="Times New Roman" panose="02020603050405020304" pitchFamily="18" charset="0"/>
              </a:rPr>
              <a:t>5</a:t>
            </a:r>
          </a:p>
        </p:txBody>
      </p:sp>
      <p:sp>
        <p:nvSpPr>
          <p:cNvPr id="24" name="Elipse 23">
            <a:extLst>
              <a:ext uri="{FF2B5EF4-FFF2-40B4-BE49-F238E27FC236}">
                <a16:creationId xmlns:a16="http://schemas.microsoft.com/office/drawing/2014/main" id="{A4C2587C-470B-4811-93AF-AC0BD57DE140}"/>
              </a:ext>
            </a:extLst>
          </p:cNvPr>
          <p:cNvSpPr/>
          <p:nvPr/>
        </p:nvSpPr>
        <p:spPr>
          <a:xfrm>
            <a:off x="3897117" y="1108808"/>
            <a:ext cx="1008112"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latin typeface="Times New Roman" panose="02020603050405020304" pitchFamily="18" charset="0"/>
                <a:cs typeface="Times New Roman" panose="02020603050405020304" pitchFamily="18" charset="0"/>
              </a:rPr>
              <a:t>4</a:t>
            </a:r>
          </a:p>
        </p:txBody>
      </p:sp>
      <p:sp>
        <p:nvSpPr>
          <p:cNvPr id="25" name="Rectángulo 24">
            <a:extLst>
              <a:ext uri="{FF2B5EF4-FFF2-40B4-BE49-F238E27FC236}">
                <a16:creationId xmlns:a16="http://schemas.microsoft.com/office/drawing/2014/main" id="{69B5FDB0-6AF8-401F-87CC-342DE79F4F05}"/>
              </a:ext>
            </a:extLst>
          </p:cNvPr>
          <p:cNvSpPr/>
          <p:nvPr/>
        </p:nvSpPr>
        <p:spPr>
          <a:xfrm>
            <a:off x="6891649" y="5315697"/>
            <a:ext cx="31004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Times New Roman" panose="02020603050405020304" pitchFamily="18" charset="0"/>
                <a:cs typeface="Times New Roman" panose="02020603050405020304" pitchFamily="18" charset="0"/>
              </a:rPr>
              <a:t>1.</a:t>
            </a:r>
          </a:p>
          <a:p>
            <a:pPr algn="ctr"/>
            <a:r>
              <a:rPr lang="es-ES" sz="2800" dirty="0">
                <a:latin typeface="Times New Roman" panose="02020603050405020304" pitchFamily="18" charset="0"/>
                <a:cs typeface="Times New Roman" panose="02020603050405020304" pitchFamily="18" charset="0"/>
              </a:rPr>
              <a:t>Movimiento del motor</a:t>
            </a:r>
          </a:p>
        </p:txBody>
      </p:sp>
      <p:sp>
        <p:nvSpPr>
          <p:cNvPr id="27" name="Rectángulo 26">
            <a:extLst>
              <a:ext uri="{FF2B5EF4-FFF2-40B4-BE49-F238E27FC236}">
                <a16:creationId xmlns:a16="http://schemas.microsoft.com/office/drawing/2014/main" id="{DA12F840-533B-49B3-99E6-5C765E8826BA}"/>
              </a:ext>
            </a:extLst>
          </p:cNvPr>
          <p:cNvSpPr/>
          <p:nvPr/>
        </p:nvSpPr>
        <p:spPr>
          <a:xfrm>
            <a:off x="6881792" y="5318796"/>
            <a:ext cx="31004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Times New Roman" panose="02020603050405020304" pitchFamily="18" charset="0"/>
                <a:cs typeface="Times New Roman" panose="02020603050405020304" pitchFamily="18" charset="0"/>
              </a:rPr>
              <a:t>2.</a:t>
            </a:r>
          </a:p>
          <a:p>
            <a:pPr algn="ctr"/>
            <a:r>
              <a:rPr lang="es-ES" sz="2800" dirty="0">
                <a:latin typeface="Times New Roman" panose="02020603050405020304" pitchFamily="18" charset="0"/>
                <a:cs typeface="Times New Roman" panose="02020603050405020304" pitchFamily="18" charset="0"/>
              </a:rPr>
              <a:t>Colocación de ojal simple</a:t>
            </a:r>
          </a:p>
        </p:txBody>
      </p:sp>
      <p:sp>
        <p:nvSpPr>
          <p:cNvPr id="28" name="Rectángulo 27">
            <a:extLst>
              <a:ext uri="{FF2B5EF4-FFF2-40B4-BE49-F238E27FC236}">
                <a16:creationId xmlns:a16="http://schemas.microsoft.com/office/drawing/2014/main" id="{6E345BDA-F902-427B-9BB8-782048A394E8}"/>
              </a:ext>
            </a:extLst>
          </p:cNvPr>
          <p:cNvSpPr/>
          <p:nvPr/>
        </p:nvSpPr>
        <p:spPr>
          <a:xfrm>
            <a:off x="6881792" y="5318796"/>
            <a:ext cx="31004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Times New Roman" panose="02020603050405020304" pitchFamily="18" charset="0"/>
                <a:cs typeface="Times New Roman" panose="02020603050405020304" pitchFamily="18" charset="0"/>
              </a:rPr>
              <a:t>3.</a:t>
            </a:r>
          </a:p>
          <a:p>
            <a:pPr algn="ctr"/>
            <a:r>
              <a:rPr lang="es-ES" sz="2800" dirty="0">
                <a:latin typeface="Times New Roman" panose="02020603050405020304" pitchFamily="18" charset="0"/>
                <a:cs typeface="Times New Roman" panose="02020603050405020304" pitchFamily="18" charset="0"/>
              </a:rPr>
              <a:t>Colocación de ojal doble</a:t>
            </a:r>
          </a:p>
        </p:txBody>
      </p:sp>
      <p:sp>
        <p:nvSpPr>
          <p:cNvPr id="29" name="Rectángulo 28">
            <a:extLst>
              <a:ext uri="{FF2B5EF4-FFF2-40B4-BE49-F238E27FC236}">
                <a16:creationId xmlns:a16="http://schemas.microsoft.com/office/drawing/2014/main" id="{F507F2E0-CAF1-4F0A-B364-BCB0DBEB63C8}"/>
              </a:ext>
            </a:extLst>
          </p:cNvPr>
          <p:cNvSpPr/>
          <p:nvPr/>
        </p:nvSpPr>
        <p:spPr>
          <a:xfrm>
            <a:off x="6886317" y="5321895"/>
            <a:ext cx="31004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Times New Roman" panose="02020603050405020304" pitchFamily="18" charset="0"/>
                <a:cs typeface="Times New Roman" panose="02020603050405020304" pitchFamily="18" charset="0"/>
              </a:rPr>
              <a:t>4.</a:t>
            </a:r>
          </a:p>
          <a:p>
            <a:pPr algn="ctr"/>
            <a:r>
              <a:rPr lang="es-ES" sz="2800" dirty="0">
                <a:latin typeface="Times New Roman" panose="02020603050405020304" pitchFamily="18" charset="0"/>
                <a:cs typeface="Times New Roman" panose="02020603050405020304" pitchFamily="18" charset="0"/>
              </a:rPr>
              <a:t>Marcadora de tela </a:t>
            </a:r>
          </a:p>
        </p:txBody>
      </p:sp>
      <p:sp>
        <p:nvSpPr>
          <p:cNvPr id="30" name="Rectángulo 29">
            <a:extLst>
              <a:ext uri="{FF2B5EF4-FFF2-40B4-BE49-F238E27FC236}">
                <a16:creationId xmlns:a16="http://schemas.microsoft.com/office/drawing/2014/main" id="{F4984D3A-1D40-4D16-A27F-8F1611F4BB13}"/>
              </a:ext>
            </a:extLst>
          </p:cNvPr>
          <p:cNvSpPr/>
          <p:nvPr/>
        </p:nvSpPr>
        <p:spPr>
          <a:xfrm>
            <a:off x="6881792" y="5321895"/>
            <a:ext cx="31004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Times New Roman" panose="02020603050405020304" pitchFamily="18" charset="0"/>
                <a:cs typeface="Times New Roman" panose="02020603050405020304" pitchFamily="18" charset="0"/>
              </a:rPr>
              <a:t>5.</a:t>
            </a:r>
          </a:p>
          <a:p>
            <a:pPr algn="ctr"/>
            <a:r>
              <a:rPr lang="es-ES" sz="2800" dirty="0">
                <a:latin typeface="Times New Roman" panose="02020603050405020304" pitchFamily="18" charset="0"/>
                <a:cs typeface="Times New Roman" panose="02020603050405020304" pitchFamily="18" charset="0"/>
              </a:rPr>
              <a:t>Cortadora de tela </a:t>
            </a:r>
          </a:p>
        </p:txBody>
      </p:sp>
      <p:sp>
        <p:nvSpPr>
          <p:cNvPr id="26" name="Título 1">
            <a:extLst>
              <a:ext uri="{FF2B5EF4-FFF2-40B4-BE49-F238E27FC236}">
                <a16:creationId xmlns:a16="http://schemas.microsoft.com/office/drawing/2014/main" id="{AA2F3788-BF14-4077-80EF-41EEA492AD77}"/>
              </a:ext>
            </a:extLst>
          </p:cNvPr>
          <p:cNvSpPr>
            <a:spLocks noGrp="1"/>
          </p:cNvSpPr>
          <p:nvPr>
            <p:ph type="title"/>
          </p:nvPr>
        </p:nvSpPr>
        <p:spPr>
          <a:xfrm>
            <a:off x="71837" y="105340"/>
            <a:ext cx="10093748" cy="504056"/>
          </a:xfrm>
          <a:ln>
            <a:noFill/>
          </a:ln>
        </p:spPr>
        <p:txBody>
          <a:bodyPr>
            <a:noAutofit/>
          </a:bodyPr>
          <a:lstStyle/>
          <a:p>
            <a:r>
              <a:rPr lang="es-ES" sz="3600" dirty="0">
                <a:latin typeface="Times New Roman" panose="02020603050405020304" pitchFamily="18" charset="0"/>
                <a:cs typeface="Times New Roman" panose="02020603050405020304" pitchFamily="18" charset="0"/>
              </a:rPr>
              <a:t>Funcionamiento de la máquina H268EAM</a:t>
            </a:r>
          </a:p>
        </p:txBody>
      </p:sp>
    </p:spTree>
    <p:extLst>
      <p:ext uri="{BB962C8B-B14F-4D97-AF65-F5344CB8AC3E}">
        <p14:creationId xmlns:p14="http://schemas.microsoft.com/office/powerpoint/2010/main" val="18897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7" grpId="0" animBg="1"/>
      <p:bldP spid="27" grpId="1" animBg="1"/>
      <p:bldP spid="28" grpId="0" animBg="1"/>
      <p:bldP spid="28" grpId="1" animBg="1"/>
      <p:bldP spid="29" grpId="0" animBg="1"/>
      <p:bldP spid="29" grpId="1"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D1A5B-8239-4A1C-9E97-51B584CF8127}"/>
              </a:ext>
            </a:extLst>
          </p:cNvPr>
          <p:cNvSpPr>
            <a:spLocks noGrp="1"/>
          </p:cNvSpPr>
          <p:nvPr>
            <p:ph type="title"/>
          </p:nvPr>
        </p:nvSpPr>
        <p:spPr>
          <a:xfrm>
            <a:off x="0" y="790563"/>
            <a:ext cx="12192000" cy="1070000"/>
          </a:xfrm>
        </p:spPr>
        <p:style>
          <a:lnRef idx="1">
            <a:schemeClr val="dk1"/>
          </a:lnRef>
          <a:fillRef idx="2">
            <a:schemeClr val="dk1"/>
          </a:fillRef>
          <a:effectRef idx="1">
            <a:schemeClr val="dk1"/>
          </a:effectRef>
          <a:fontRef idx="minor">
            <a:schemeClr val="dk1"/>
          </a:fontRef>
        </p:style>
        <p:txBody>
          <a:bodyPr/>
          <a:lstStyle/>
          <a:p>
            <a:pPr algn="ctr"/>
            <a:r>
              <a:rPr lang="es-ES" dirty="0"/>
              <a:t>Conflictos en el desarrollo del TFG</a:t>
            </a:r>
          </a:p>
        </p:txBody>
      </p:sp>
      <p:sp>
        <p:nvSpPr>
          <p:cNvPr id="5" name="Marcador de número de diapositiva 4">
            <a:extLst>
              <a:ext uri="{FF2B5EF4-FFF2-40B4-BE49-F238E27FC236}">
                <a16:creationId xmlns:a16="http://schemas.microsoft.com/office/drawing/2014/main" id="{857F9895-7A0A-4DF6-97F0-3421AEFDE87B}"/>
              </a:ext>
            </a:extLst>
          </p:cNvPr>
          <p:cNvSpPr>
            <a:spLocks noGrp="1"/>
          </p:cNvSpPr>
          <p:nvPr>
            <p:ph type="sldNum" sz="quarter" idx="12"/>
          </p:nvPr>
        </p:nvSpPr>
        <p:spPr/>
        <p:txBody>
          <a:bodyPr/>
          <a:lstStyle/>
          <a:p>
            <a:fld id="{59C88975-A015-4C21-8216-90FC29EE1340}" type="slidenum">
              <a:rPr lang="es-ES" smtClean="0">
                <a:solidFill>
                  <a:schemeClr val="tx1"/>
                </a:solidFill>
              </a:rPr>
              <a:t>8</a:t>
            </a:fld>
            <a:endParaRPr lang="es-ES" dirty="0">
              <a:solidFill>
                <a:schemeClr val="tx1"/>
              </a:solidFill>
            </a:endParaRPr>
          </a:p>
        </p:txBody>
      </p:sp>
      <p:sp>
        <p:nvSpPr>
          <p:cNvPr id="6" name="Rectángulo 5">
            <a:extLst>
              <a:ext uri="{FF2B5EF4-FFF2-40B4-BE49-F238E27FC236}">
                <a16:creationId xmlns:a16="http://schemas.microsoft.com/office/drawing/2014/main" id="{4D95650E-FD3B-4ABE-83E4-2AE051326693}"/>
              </a:ext>
            </a:extLst>
          </p:cNvPr>
          <p:cNvSpPr/>
          <p:nvPr/>
        </p:nvSpPr>
        <p:spPr>
          <a:xfrm>
            <a:off x="72211" y="2124534"/>
            <a:ext cx="3941034" cy="394290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2400" u="sng" dirty="0">
                <a:latin typeface="Times New Roman" panose="02020603050405020304" pitchFamily="18" charset="0"/>
                <a:cs typeface="Times New Roman" panose="02020603050405020304" pitchFamily="18" charset="0"/>
              </a:rPr>
              <a:t>Comprensión del funcionamiento de la máquina</a:t>
            </a:r>
          </a:p>
          <a:p>
            <a:pPr marL="285750" indent="-285750" algn="ctr">
              <a:buFont typeface="Wingdings" panose="05000000000000000000" pitchFamily="2" charset="2"/>
              <a:buChar char="Ø"/>
            </a:pPr>
            <a:endParaRPr lang="es-ES" dirty="0"/>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Sin fichas técnicas</a:t>
            </a:r>
          </a:p>
          <a:p>
            <a:pPr marL="342900" indent="-342900" algn="ctr">
              <a:buFont typeface="Wingdings" panose="05000000000000000000" pitchFamily="2" charset="2"/>
              <a:buChar char="Ø"/>
            </a:pPr>
            <a:endParaRPr lang="es-ES" sz="2000" dirty="0">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Sin manuales de procedimiento</a:t>
            </a:r>
          </a:p>
          <a:p>
            <a:pPr marL="342900" indent="-342900" algn="ctr">
              <a:buFont typeface="Wingdings" panose="05000000000000000000" pitchFamily="2" charset="2"/>
              <a:buChar char="Ø"/>
            </a:pPr>
            <a:endParaRPr lang="es-ES" sz="2000" dirty="0">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Maquina industrialmente descatalogada</a:t>
            </a:r>
          </a:p>
        </p:txBody>
      </p:sp>
      <p:sp>
        <p:nvSpPr>
          <p:cNvPr id="7" name="Rectángulo 6">
            <a:extLst>
              <a:ext uri="{FF2B5EF4-FFF2-40B4-BE49-F238E27FC236}">
                <a16:creationId xmlns:a16="http://schemas.microsoft.com/office/drawing/2014/main" id="{826F9256-786E-48AF-A4A8-2E44DB1957AC}"/>
              </a:ext>
            </a:extLst>
          </p:cNvPr>
          <p:cNvSpPr/>
          <p:nvPr/>
        </p:nvSpPr>
        <p:spPr>
          <a:xfrm>
            <a:off x="8178755" y="2124533"/>
            <a:ext cx="3941034" cy="394290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2400" u="sng" dirty="0">
                <a:latin typeface="Times New Roman" panose="02020603050405020304" pitchFamily="18" charset="0"/>
                <a:cs typeface="Times New Roman" panose="02020603050405020304" pitchFamily="18" charset="0"/>
              </a:rPr>
              <a:t>Código existente en la máquina</a:t>
            </a:r>
          </a:p>
          <a:p>
            <a:pPr algn="ctr"/>
            <a:endParaRPr lang="es-ES" sz="2400" u="sng" dirty="0">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Código encriptado</a:t>
            </a:r>
          </a:p>
          <a:p>
            <a:pPr marL="342900" indent="-342900" algn="ctr">
              <a:buFont typeface="Wingdings" panose="05000000000000000000" pitchFamily="2" charset="2"/>
              <a:buChar char="Ø"/>
            </a:pPr>
            <a:endParaRPr lang="es-ES" sz="2000" dirty="0">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Sin fichero fuente</a:t>
            </a:r>
          </a:p>
          <a:p>
            <a:pPr algn="ctr"/>
            <a:endParaRPr lang="es-ES" sz="2000" dirty="0">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Ø"/>
            </a:pPr>
            <a:r>
              <a:rPr lang="es-ES" sz="2000" dirty="0">
                <a:latin typeface="Times New Roman" panose="02020603050405020304" pitchFamily="18" charset="0"/>
                <a:cs typeface="Times New Roman" panose="02020603050405020304" pitchFamily="18" charset="0"/>
              </a:rPr>
              <a:t>Código bloqueado por errores</a:t>
            </a:r>
          </a:p>
          <a:p>
            <a:pPr marL="342900" indent="-342900" algn="ctr">
              <a:buFont typeface="Wingdings" panose="05000000000000000000" pitchFamily="2" charset="2"/>
              <a:buChar char="Ø"/>
            </a:pPr>
            <a:endParaRPr lang="es-ES" sz="2000" dirty="0">
              <a:latin typeface="Times New Roman" panose="02020603050405020304" pitchFamily="18" charset="0"/>
              <a:cs typeface="Times New Roman" panose="02020603050405020304" pitchFamily="18" charset="0"/>
            </a:endParaRPr>
          </a:p>
        </p:txBody>
      </p:sp>
      <p:sp>
        <p:nvSpPr>
          <p:cNvPr id="8" name="Rectángulo 7">
            <a:extLst>
              <a:ext uri="{FF2B5EF4-FFF2-40B4-BE49-F238E27FC236}">
                <a16:creationId xmlns:a16="http://schemas.microsoft.com/office/drawing/2014/main" id="{1B5E992E-E323-402B-849A-3E2F76B94ABB}"/>
              </a:ext>
            </a:extLst>
          </p:cNvPr>
          <p:cNvSpPr/>
          <p:nvPr/>
        </p:nvSpPr>
        <p:spPr>
          <a:xfrm>
            <a:off x="4125483" y="2124534"/>
            <a:ext cx="3941034" cy="394290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sz="2400" u="sng" dirty="0">
                <a:latin typeface="Times New Roman" panose="02020603050405020304" pitchFamily="18" charset="0"/>
                <a:cs typeface="Times New Roman" panose="02020603050405020304" pitchFamily="18" charset="0"/>
              </a:rPr>
              <a:t>Problemas con el módulo IM151-1 Basic</a:t>
            </a:r>
          </a:p>
          <a:p>
            <a:pPr algn="ctr"/>
            <a:endParaRPr lang="es-ES" sz="24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s-ES" sz="2000" dirty="0">
                <a:solidFill>
                  <a:srgbClr val="FFFFFF"/>
                </a:solidFill>
                <a:latin typeface="Times New Roman" panose="02020603050405020304" pitchFamily="18" charset="0"/>
                <a:cs typeface="Times New Roman" panose="02020603050405020304" pitchFamily="18" charset="0"/>
              </a:rPr>
              <a:t>Control de posición y velocidad el motor paso a paso.</a:t>
            </a:r>
          </a:p>
          <a:p>
            <a:pPr marL="342900" indent="-342900" algn="just">
              <a:buFont typeface="Wingdings" panose="05000000000000000000" pitchFamily="2" charset="2"/>
              <a:buChar char="Ø"/>
            </a:pPr>
            <a:endParaRPr lang="es-ES" sz="14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s-ES" sz="2000" dirty="0">
                <a:solidFill>
                  <a:srgbClr val="FFFFFF"/>
                </a:solidFill>
                <a:latin typeface="Times New Roman" panose="02020603050405020304" pitchFamily="18" charset="0"/>
                <a:cs typeface="Times New Roman" panose="02020603050405020304" pitchFamily="18" charset="0"/>
              </a:rPr>
              <a:t>Módulo dañado en el proceso de lectura y escritura de datos.</a:t>
            </a:r>
          </a:p>
          <a:p>
            <a:pPr marL="342900" indent="-342900" algn="just">
              <a:buFont typeface="Wingdings" panose="05000000000000000000" pitchFamily="2" charset="2"/>
              <a:buChar char="Ø"/>
            </a:pPr>
            <a:endParaRPr lang="es-ES" sz="2000" dirty="0">
              <a:solidFill>
                <a:srgbClr val="FFFFFF"/>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s-ES" sz="2000" dirty="0">
                <a:solidFill>
                  <a:srgbClr val="FFFFFF"/>
                </a:solidFill>
                <a:latin typeface="Times New Roman" panose="02020603050405020304" pitchFamily="18" charset="0"/>
                <a:cs typeface="Times New Roman" panose="02020603050405020304" pitchFamily="18" charset="0"/>
              </a:rPr>
              <a:t>Diseño de un circuito con Arduino que supla su función.</a:t>
            </a:r>
            <a:endParaRPr lang="es-ES" sz="2000" dirty="0">
              <a:latin typeface="Times New Roman" panose="02020603050405020304" pitchFamily="18" charset="0"/>
              <a:cs typeface="Times New Roman" panose="02020603050405020304" pitchFamily="18" charset="0"/>
            </a:endParaRPr>
          </a:p>
          <a:p>
            <a:pPr algn="ctr"/>
            <a:endParaRPr lang="es-ES" sz="2000" dirty="0">
              <a:latin typeface="Times New Roman" panose="02020603050405020304" pitchFamily="18" charset="0"/>
              <a:cs typeface="Times New Roman" panose="02020603050405020304" pitchFamily="18" charset="0"/>
            </a:endParaRPr>
          </a:p>
        </p:txBody>
      </p:sp>
      <p:sp>
        <p:nvSpPr>
          <p:cNvPr id="9" name="Marcador de pie de página 3">
            <a:extLst>
              <a:ext uri="{FF2B5EF4-FFF2-40B4-BE49-F238E27FC236}">
                <a16:creationId xmlns:a16="http://schemas.microsoft.com/office/drawing/2014/main" id="{ABB376A5-3B6C-473B-A6F6-DF0E4AB4F9E2}"/>
              </a:ext>
            </a:extLst>
          </p:cNvPr>
          <p:cNvSpPr txBox="1">
            <a:spLocks/>
          </p:cNvSpPr>
          <p:nvPr/>
        </p:nvSpPr>
        <p:spPr>
          <a:xfrm>
            <a:off x="838200" y="6356349"/>
            <a:ext cx="4684517" cy="365125"/>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s-ES" i="1" dirty="0">
                <a:solidFill>
                  <a:schemeClr val="tx1">
                    <a:alpha val="80000"/>
                  </a:schemeClr>
                </a:solidFill>
              </a:rPr>
              <a:t>Automatización de la Máquina Industrial Aplicadora de Ojales H268EAM</a:t>
            </a:r>
          </a:p>
        </p:txBody>
      </p:sp>
      <p:sp>
        <p:nvSpPr>
          <p:cNvPr id="10" name="Marcador de pie de página 3">
            <a:extLst>
              <a:ext uri="{FF2B5EF4-FFF2-40B4-BE49-F238E27FC236}">
                <a16:creationId xmlns:a16="http://schemas.microsoft.com/office/drawing/2014/main" id="{73A0BBFC-0DF3-47A4-BF13-7C8259D2D88B}"/>
              </a:ext>
            </a:extLst>
          </p:cNvPr>
          <p:cNvSpPr txBox="1">
            <a:spLocks/>
          </p:cNvSpPr>
          <p:nvPr/>
        </p:nvSpPr>
        <p:spPr>
          <a:xfrm>
            <a:off x="6528048" y="131830"/>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3. Principales problemas en la puesta a punto de la máquina H268EAM</a:t>
            </a:r>
          </a:p>
        </p:txBody>
      </p:sp>
    </p:spTree>
    <p:extLst>
      <p:ext uri="{BB962C8B-B14F-4D97-AF65-F5344CB8AC3E}">
        <p14:creationId xmlns:p14="http://schemas.microsoft.com/office/powerpoint/2010/main" val="410970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B77AA91B-8C19-4F8A-B64D-E4FE424A4B5D}"/>
              </a:ext>
            </a:extLst>
          </p:cNvPr>
          <p:cNvSpPr txBox="1">
            <a:spLocks/>
          </p:cNvSpPr>
          <p:nvPr/>
        </p:nvSpPr>
        <p:spPr>
          <a:xfrm>
            <a:off x="719689" y="484632"/>
            <a:ext cx="3363974" cy="1792240"/>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s-ES" sz="2800" b="0"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30D3E9-2847-4A3B-A963-8649371441B5}"/>
              </a:ext>
            </a:extLst>
          </p:cNvPr>
          <p:cNvSpPr>
            <a:spLocks noGrp="1"/>
          </p:cNvSpPr>
          <p:nvPr>
            <p:ph type="title"/>
          </p:nvPr>
        </p:nvSpPr>
        <p:spPr>
          <a:xfrm>
            <a:off x="648928" y="804687"/>
            <a:ext cx="3505495" cy="1152129"/>
          </a:xfrm>
        </p:spPr>
        <p:txBody>
          <a:bodyPr>
            <a:noAutofit/>
          </a:bodyPr>
          <a:lstStyle/>
          <a:p>
            <a:pPr algn="ctr"/>
            <a:r>
              <a:rPr lang="es-ES" sz="4000" dirty="0">
                <a:latin typeface="Times New Roman" panose="02020603050405020304" pitchFamily="18" charset="0"/>
                <a:cs typeface="Times New Roman" panose="02020603050405020304" pitchFamily="18" charset="0"/>
              </a:rPr>
              <a:t>Pantalla VT585W </a:t>
            </a:r>
          </a:p>
        </p:txBody>
      </p:sp>
      <p:sp>
        <p:nvSpPr>
          <p:cNvPr id="4" name="Marcador de pie de página 3">
            <a:extLst>
              <a:ext uri="{FF2B5EF4-FFF2-40B4-BE49-F238E27FC236}">
                <a16:creationId xmlns:a16="http://schemas.microsoft.com/office/drawing/2014/main" id="{DC981311-C631-496C-9940-E2DBB4D545F6}"/>
              </a:ext>
            </a:extLst>
          </p:cNvPr>
          <p:cNvSpPr>
            <a:spLocks noGrp="1"/>
          </p:cNvSpPr>
          <p:nvPr>
            <p:ph type="ftr" sz="quarter" idx="11"/>
          </p:nvPr>
        </p:nvSpPr>
        <p:spPr>
          <a:xfrm>
            <a:off x="5123688" y="6356350"/>
            <a:ext cx="4716728" cy="365125"/>
          </a:xfrm>
        </p:spPr>
        <p:txBody>
          <a:bodyP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s-ES" b="0" i="1" u="none" strike="noStrike" kern="1200" cap="none" spc="0" normalizeH="0" baseline="0" noProof="0" dirty="0">
                <a:ln>
                  <a:noFill/>
                </a:ln>
                <a:solidFill>
                  <a:srgbClr val="303030"/>
                </a:solidFill>
                <a:effectLst/>
                <a:uLnTx/>
                <a:uFillTx/>
                <a:latin typeface="Calibri" panose="020F0502020204030204"/>
                <a:ea typeface="+mn-ea"/>
                <a:cs typeface="+mn-cs"/>
              </a:rPr>
              <a:t>Automatización de la Máquina Industrial Aplicadora de Ojales H268EAM</a:t>
            </a:r>
          </a:p>
        </p:txBody>
      </p:sp>
      <p:sp>
        <p:nvSpPr>
          <p:cNvPr id="5" name="Marcador de número de diapositiva 4">
            <a:extLst>
              <a:ext uri="{FF2B5EF4-FFF2-40B4-BE49-F238E27FC236}">
                <a16:creationId xmlns:a16="http://schemas.microsoft.com/office/drawing/2014/main" id="{1FD6502E-B7FB-483B-BC2D-9AEE75C140C1}"/>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C88975-A015-4C21-8216-90FC29EE1340}" type="slidenum">
              <a:rPr kumimoji="0" lang="es-E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s-ES" sz="1200" b="0" i="0" u="none" strike="noStrike" kern="1200" cap="none" spc="0" normalizeH="0" baseline="0" noProof="0" dirty="0">
              <a:ln>
                <a:noFill/>
              </a:ln>
              <a:solidFill>
                <a:srgbClr val="303030"/>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F78B35D7-A5CF-4AD3-B42A-43D8FF85DD0E}"/>
              </a:ext>
            </a:extLst>
          </p:cNvPr>
          <p:cNvSpPr>
            <a:spLocks noGrp="1"/>
          </p:cNvSpPr>
          <p:nvPr>
            <p:ph idx="1"/>
          </p:nvPr>
        </p:nvSpPr>
        <p:spPr>
          <a:xfrm>
            <a:off x="421455" y="2596927"/>
            <a:ext cx="3960440" cy="3626892"/>
          </a:xfrm>
        </p:spPr>
        <p:txBody>
          <a:bodyPr>
            <a:noAutofit/>
          </a:bodyPr>
          <a:lstStyle/>
          <a:p>
            <a:pPr algn="just"/>
            <a:r>
              <a:rPr lang="es-ES" sz="2000" dirty="0">
                <a:latin typeface="Times New Roman" panose="02020603050405020304" pitchFamily="18" charset="0"/>
                <a:cs typeface="Times New Roman" panose="02020603050405020304" pitchFamily="18" charset="0"/>
              </a:rPr>
              <a:t>Pantalla VT585W integrada en la máquina.</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Software comercial   licencia de prueba.</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Adquisición de la licencia comercial.</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Empleo temporal de la interfaz existente en la máquina.</a:t>
            </a:r>
          </a:p>
        </p:txBody>
      </p:sp>
      <p:sp>
        <p:nvSpPr>
          <p:cNvPr id="11" name="Marcador de pie de página 3">
            <a:extLst>
              <a:ext uri="{FF2B5EF4-FFF2-40B4-BE49-F238E27FC236}">
                <a16:creationId xmlns:a16="http://schemas.microsoft.com/office/drawing/2014/main" id="{CB68CD38-5657-4639-BFAA-FAC253A5DB89}"/>
              </a:ext>
            </a:extLst>
          </p:cNvPr>
          <p:cNvSpPr txBox="1">
            <a:spLocks/>
          </p:cNvSpPr>
          <p:nvPr/>
        </p:nvSpPr>
        <p:spPr>
          <a:xfrm>
            <a:off x="6547418" y="136525"/>
            <a:ext cx="5160368" cy="287804"/>
          </a:xfrm>
          <a:prstGeom prst="rect">
            <a:avLst/>
          </a:prstGeom>
        </p:spPr>
        <p:txBody>
          <a:bodyPr vert="horz" lIns="91440" tIns="45720" rIns="91440" bIns="45720" rtlCol="0" anchor="ctr">
            <a:normAutofit/>
          </a:bodyP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s-ES" i="1" dirty="0">
                <a:solidFill>
                  <a:schemeClr val="tx1">
                    <a:alpha val="80000"/>
                  </a:schemeClr>
                </a:solidFill>
              </a:rPr>
              <a:t>3. Principales problemas en la puesta a punto de la máquina H268EAM</a:t>
            </a:r>
          </a:p>
        </p:txBody>
      </p:sp>
      <p:pic>
        <p:nvPicPr>
          <p:cNvPr id="3" name="Imagen 2">
            <a:extLst>
              <a:ext uri="{FF2B5EF4-FFF2-40B4-BE49-F238E27FC236}">
                <a16:creationId xmlns:a16="http://schemas.microsoft.com/office/drawing/2014/main" id="{CF09621D-EA10-4398-9307-CED202DE289F}"/>
              </a:ext>
            </a:extLst>
          </p:cNvPr>
          <p:cNvPicPr>
            <a:picLocks noChangeAspect="1"/>
          </p:cNvPicPr>
          <p:nvPr/>
        </p:nvPicPr>
        <p:blipFill>
          <a:blip r:embed="rId2"/>
          <a:stretch>
            <a:fillRect/>
          </a:stretch>
        </p:blipFill>
        <p:spPr>
          <a:xfrm>
            <a:off x="5368377" y="781928"/>
            <a:ext cx="6103934" cy="5144593"/>
          </a:xfrm>
          <a:prstGeom prst="rect">
            <a:avLst/>
          </a:prstGeom>
        </p:spPr>
      </p:pic>
      <p:cxnSp>
        <p:nvCxnSpPr>
          <p:cNvPr id="7" name="Conector recto de flecha 6">
            <a:extLst>
              <a:ext uri="{FF2B5EF4-FFF2-40B4-BE49-F238E27FC236}">
                <a16:creationId xmlns:a16="http://schemas.microsoft.com/office/drawing/2014/main" id="{246951BF-401E-41E5-88FE-AE11253B2528}"/>
              </a:ext>
            </a:extLst>
          </p:cNvPr>
          <p:cNvCxnSpPr>
            <a:cxnSpLocks/>
          </p:cNvCxnSpPr>
          <p:nvPr/>
        </p:nvCxnSpPr>
        <p:spPr>
          <a:xfrm>
            <a:off x="2855640" y="3861048"/>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98166"/>
      </p:ext>
    </p:extLst>
  </p:cSld>
  <p:clrMapOvr>
    <a:masterClrMapping/>
  </p:clrMapOvr>
</p:sld>
</file>

<file path=ppt/theme/theme1.xml><?xml version="1.0" encoding="utf-8"?>
<a:theme xmlns:a="http://schemas.openxmlformats.org/drawingml/2006/main" name="Tema de Office">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D02C4E7-D70A-4D10-81BC-023C5851A9CA}">
  <we:reference id="fa000000002" version="1.0.0.0" store="en-us" storeType="FirstParty"/>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1918</TotalTime>
  <Words>1400</Words>
  <Application>Microsoft Office PowerPoint</Application>
  <PresentationFormat>Panorámica</PresentationFormat>
  <Paragraphs>240</Paragraphs>
  <Slides>21</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Calibri Light</vt:lpstr>
      <vt:lpstr>Times New Roman</vt:lpstr>
      <vt:lpstr>Wingdings</vt:lpstr>
      <vt:lpstr>Tema de Office</vt:lpstr>
      <vt:lpstr>Presentación de PowerPoint</vt:lpstr>
      <vt:lpstr>Índice</vt:lpstr>
      <vt:lpstr>Objectives</vt:lpstr>
      <vt:lpstr>Máquina Aplicadora de Ojales H268EAM</vt:lpstr>
      <vt:lpstr>Componentes neumáticos</vt:lpstr>
      <vt:lpstr>Componentes eléctricos</vt:lpstr>
      <vt:lpstr>Funcionamiento de la máquina H268EAM</vt:lpstr>
      <vt:lpstr>Conflictos en el desarrollo del TFG</vt:lpstr>
      <vt:lpstr>Pantalla VT585W </vt:lpstr>
      <vt:lpstr>Guía Gemma</vt:lpstr>
      <vt:lpstr>Programación del S7-300</vt:lpstr>
      <vt:lpstr>Programación de los componentes neumáticos</vt:lpstr>
      <vt:lpstr>Programación de los componentes neumáticos</vt:lpstr>
      <vt:lpstr>Programación de los componentes neumáticos</vt:lpstr>
      <vt:lpstr>Programación del motor con Arduino</vt:lpstr>
      <vt:lpstr>Prácticas docentes </vt:lpstr>
      <vt:lpstr>Resumen del presupuesto</vt:lpstr>
      <vt:lpstr>Resultados obtenidos</vt:lpstr>
      <vt:lpstr>Beneficios gracias a la adaptación de la Máquina Aplicadora de Ojales H268EAM</vt:lpstr>
      <vt:lpstr>Update the screen software on the VT585W screen. </vt:lpstr>
      <vt:lpstr>MUCHAS GRACIAS POR VUESTRA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PORTADA</dc:title>
  <dc:creator>Pablo Gonzalez Martín</dc:creator>
  <cp:lastModifiedBy>Pablo Gonzalez Martín</cp:lastModifiedBy>
  <cp:revision>160</cp:revision>
  <dcterms:created xsi:type="dcterms:W3CDTF">2018-05-10T08:31:25Z</dcterms:created>
  <dcterms:modified xsi:type="dcterms:W3CDTF">2018-06-13T13:32:50Z</dcterms:modified>
</cp:coreProperties>
</file>